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8"/>
  </p:notesMasterIdLst>
  <p:sldIdLst>
    <p:sldId id="328" r:id="rId2"/>
    <p:sldId id="330" r:id="rId3"/>
    <p:sldId id="297" r:id="rId4"/>
    <p:sldId id="295" r:id="rId5"/>
    <p:sldId id="260" r:id="rId6"/>
    <p:sldId id="326" r:id="rId7"/>
    <p:sldId id="271" r:id="rId8"/>
    <p:sldId id="286" r:id="rId9"/>
    <p:sldId id="325" r:id="rId10"/>
    <p:sldId id="307" r:id="rId11"/>
    <p:sldId id="287" r:id="rId12"/>
    <p:sldId id="298" r:id="rId13"/>
    <p:sldId id="288" r:id="rId14"/>
    <p:sldId id="294" r:id="rId15"/>
    <p:sldId id="304" r:id="rId16"/>
    <p:sldId id="290" r:id="rId17"/>
    <p:sldId id="319" r:id="rId18"/>
    <p:sldId id="320" r:id="rId19"/>
    <p:sldId id="321" r:id="rId20"/>
    <p:sldId id="308" r:id="rId21"/>
    <p:sldId id="309" r:id="rId22"/>
    <p:sldId id="312" r:id="rId23"/>
    <p:sldId id="311" r:id="rId24"/>
    <p:sldId id="313" r:id="rId25"/>
    <p:sldId id="315" r:id="rId26"/>
    <p:sldId id="327" r:id="rId27"/>
    <p:sldId id="316" r:id="rId28"/>
    <p:sldId id="317" r:id="rId29"/>
    <p:sldId id="318" r:id="rId30"/>
    <p:sldId id="264" r:id="rId31"/>
    <p:sldId id="301" r:id="rId32"/>
    <p:sldId id="329" r:id="rId33"/>
    <p:sldId id="305" r:id="rId34"/>
    <p:sldId id="323" r:id="rId35"/>
    <p:sldId id="332" r:id="rId36"/>
    <p:sldId id="324" r:id="rId37"/>
  </p:sldIdLst>
  <p:sldSz cx="9144000" cy="5143500" type="screen16x9"/>
  <p:notesSz cx="6858000" cy="9144000"/>
  <p:embeddedFontLst>
    <p:embeddedFont>
      <p:font typeface="Fira Sans Condensed" panose="020B0503050000020004" pitchFamily="34" charset="0"/>
      <p:regular r:id="rId39"/>
      <p:bold r:id="rId40"/>
      <p:italic r:id="rId41"/>
      <p:boldItalic r:id="rId42"/>
    </p:embeddedFont>
    <p:embeddedFont>
      <p:font typeface="Fira Sans Condensed SemiBold" panose="020B0603050000020004" pitchFamily="34" charset="0"/>
      <p:regular r:id="rId43"/>
      <p:bold r:id="rId44"/>
      <p:italic r:id="rId45"/>
      <p:boldItalic r:id="rId46"/>
    </p:embeddedFont>
    <p:embeddedFont>
      <p:font typeface="Fira Sans Extra Condensed" panose="020B0503050000020004" pitchFamily="34" charset="0"/>
      <p:regular r:id="rId47"/>
      <p:bold r:id="rId48"/>
      <p:italic r:id="rId49"/>
      <p:boldItalic r:id="rId50"/>
    </p:embeddedFont>
    <p:embeddedFont>
      <p:font typeface="Roboto" panose="02000000000000000000" pitchFamily="2"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6842"/>
    <a:srgbClr val="F35429"/>
    <a:srgbClr val="EAA432"/>
    <a:srgbClr val="EB7831"/>
    <a:srgbClr val="FF7C80"/>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63643C-2947-450A-AE36-7707A52CEB7C}">
  <a:tblStyle styleId="{4C63643C-2947-450A-AE36-7707A52CEB7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549" autoAdjust="0"/>
    <p:restoredTop sz="94660"/>
  </p:normalViewPr>
  <p:slideViewPr>
    <p:cSldViewPr snapToGrid="0">
      <p:cViewPr varScale="1">
        <p:scale>
          <a:sx n="73" d="100"/>
          <a:sy n="73" d="100"/>
        </p:scale>
        <p:origin x="700"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s>
</file>

<file path=ppt/diagrams/colors1.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AE2427-A0B2-415F-B788-124F88ADC5D8}" type="doc">
      <dgm:prSet loTypeId="urn:microsoft.com/office/officeart/2005/8/layout/default" loCatId="list" qsTypeId="urn:microsoft.com/office/officeart/2005/8/quickstyle/simple1" qsCatId="simple" csTypeId="urn:microsoft.com/office/officeart/2005/8/colors/accent6_3" csCatId="accent6" phldr="1"/>
      <dgm:spPr/>
      <dgm:t>
        <a:bodyPr/>
        <a:lstStyle/>
        <a:p>
          <a:endParaRPr lang="en-US"/>
        </a:p>
      </dgm:t>
    </dgm:pt>
    <dgm:pt modelId="{87C228BB-DD67-49A9-BDA3-8EDFE8A84B06}">
      <dgm:prSet phldrT="[Text]"/>
      <dgm:spPr/>
      <dgm:t>
        <a:bodyPr/>
        <a:lstStyle/>
        <a:p>
          <a:r>
            <a:rPr lang="en-US" dirty="0"/>
            <a:t>CO2</a:t>
          </a:r>
        </a:p>
      </dgm:t>
    </dgm:pt>
    <dgm:pt modelId="{47E74DF6-FF11-4C9A-AA23-E3C4D2947D62}" type="parTrans" cxnId="{F11D5C5B-FA07-40F9-944F-9EC2D84528EE}">
      <dgm:prSet/>
      <dgm:spPr/>
      <dgm:t>
        <a:bodyPr/>
        <a:lstStyle/>
        <a:p>
          <a:endParaRPr lang="en-US"/>
        </a:p>
      </dgm:t>
    </dgm:pt>
    <dgm:pt modelId="{A5544AFE-6116-486F-B2A9-8C184270C221}" type="sibTrans" cxnId="{F11D5C5B-FA07-40F9-944F-9EC2D84528EE}">
      <dgm:prSet/>
      <dgm:spPr/>
      <dgm:t>
        <a:bodyPr/>
        <a:lstStyle/>
        <a:p>
          <a:endParaRPr lang="en-US"/>
        </a:p>
      </dgm:t>
    </dgm:pt>
    <dgm:pt modelId="{415F43F2-C43B-4843-A8CB-D80F04FE49E7}">
      <dgm:prSet phldrT="[Text]"/>
      <dgm:spPr/>
      <dgm:t>
        <a:bodyPr/>
        <a:lstStyle/>
        <a:p>
          <a:r>
            <a:rPr lang="en-US" dirty="0"/>
            <a:t>CH4</a:t>
          </a:r>
        </a:p>
      </dgm:t>
    </dgm:pt>
    <dgm:pt modelId="{9C777525-F625-4D93-B3C6-8FDC34C91FED}" type="parTrans" cxnId="{3BED2FCA-D855-4B6E-BD81-1C71E64BD08A}">
      <dgm:prSet/>
      <dgm:spPr/>
      <dgm:t>
        <a:bodyPr/>
        <a:lstStyle/>
        <a:p>
          <a:endParaRPr lang="en-US"/>
        </a:p>
      </dgm:t>
    </dgm:pt>
    <dgm:pt modelId="{805218D6-A03F-4A46-B1AB-3253002D2396}" type="sibTrans" cxnId="{3BED2FCA-D855-4B6E-BD81-1C71E64BD08A}">
      <dgm:prSet/>
      <dgm:spPr/>
      <dgm:t>
        <a:bodyPr/>
        <a:lstStyle/>
        <a:p>
          <a:endParaRPr lang="en-US"/>
        </a:p>
      </dgm:t>
    </dgm:pt>
    <dgm:pt modelId="{62B5DE0C-CE90-4831-87AB-427CB27ECB94}">
      <dgm:prSet phldrT="[Text]"/>
      <dgm:spPr/>
      <dgm:t>
        <a:bodyPr/>
        <a:lstStyle/>
        <a:p>
          <a:r>
            <a:rPr lang="en-US" dirty="0"/>
            <a:t>N2O</a:t>
          </a:r>
        </a:p>
      </dgm:t>
    </dgm:pt>
    <dgm:pt modelId="{10B4DABB-8B2A-48AA-AB3E-7E4BD056DB2E}" type="parTrans" cxnId="{F09F7F40-1A4C-40F7-949E-430EF47A1C8D}">
      <dgm:prSet/>
      <dgm:spPr/>
      <dgm:t>
        <a:bodyPr/>
        <a:lstStyle/>
        <a:p>
          <a:endParaRPr lang="en-US"/>
        </a:p>
      </dgm:t>
    </dgm:pt>
    <dgm:pt modelId="{CAEA774F-40A8-486B-B254-0AF52433E233}" type="sibTrans" cxnId="{F09F7F40-1A4C-40F7-949E-430EF47A1C8D}">
      <dgm:prSet/>
      <dgm:spPr/>
      <dgm:t>
        <a:bodyPr/>
        <a:lstStyle/>
        <a:p>
          <a:endParaRPr lang="en-US"/>
        </a:p>
      </dgm:t>
    </dgm:pt>
    <dgm:pt modelId="{D305B44F-91A4-4B65-AC42-F8D5DDDA33AD}">
      <dgm:prSet phldrT="[Text]"/>
      <dgm:spPr/>
      <dgm:t>
        <a:bodyPr/>
        <a:lstStyle/>
        <a:p>
          <a:r>
            <a:rPr lang="en-US" dirty="0"/>
            <a:t>Fluorinated</a:t>
          </a:r>
        </a:p>
        <a:p>
          <a:r>
            <a:rPr lang="en-US" dirty="0"/>
            <a:t>Gases</a:t>
          </a:r>
        </a:p>
      </dgm:t>
    </dgm:pt>
    <dgm:pt modelId="{CC4EB0A0-65D7-483E-AFBD-25C2E8554895}" type="parTrans" cxnId="{43338460-5DBE-444B-A920-92250B4B6CE2}">
      <dgm:prSet/>
      <dgm:spPr/>
      <dgm:t>
        <a:bodyPr/>
        <a:lstStyle/>
        <a:p>
          <a:endParaRPr lang="en-US"/>
        </a:p>
      </dgm:t>
    </dgm:pt>
    <dgm:pt modelId="{9EC868CB-1A54-4BCB-A0A2-C3B46DF0A4B8}" type="sibTrans" cxnId="{43338460-5DBE-444B-A920-92250B4B6CE2}">
      <dgm:prSet/>
      <dgm:spPr/>
      <dgm:t>
        <a:bodyPr/>
        <a:lstStyle/>
        <a:p>
          <a:endParaRPr lang="en-US"/>
        </a:p>
      </dgm:t>
    </dgm:pt>
    <dgm:pt modelId="{D2A236B3-93CA-4653-92BF-741D01A0871C}">
      <dgm:prSet phldrT="[Text]"/>
      <dgm:spPr/>
      <dgm:t>
        <a:bodyPr/>
        <a:lstStyle/>
        <a:p>
          <a:r>
            <a:rPr lang="en-US" dirty="0"/>
            <a:t>Water vapor H2O</a:t>
          </a:r>
        </a:p>
      </dgm:t>
    </dgm:pt>
    <dgm:pt modelId="{F19EB171-ABD8-4264-940B-0A5EFAE8BB6B}" type="parTrans" cxnId="{A64FE2A5-E0AD-4BA8-9E70-B44C277AEA77}">
      <dgm:prSet/>
      <dgm:spPr/>
      <dgm:t>
        <a:bodyPr/>
        <a:lstStyle/>
        <a:p>
          <a:endParaRPr lang="en-US"/>
        </a:p>
      </dgm:t>
    </dgm:pt>
    <dgm:pt modelId="{FFA2032E-5893-4D3D-9733-8A4043EAD679}" type="sibTrans" cxnId="{A64FE2A5-E0AD-4BA8-9E70-B44C277AEA77}">
      <dgm:prSet/>
      <dgm:spPr/>
      <dgm:t>
        <a:bodyPr/>
        <a:lstStyle/>
        <a:p>
          <a:endParaRPr lang="en-US"/>
        </a:p>
      </dgm:t>
    </dgm:pt>
    <dgm:pt modelId="{C33146FA-A9EA-4F0A-AB09-804CAA78C6A6}">
      <dgm:prSet phldrT="[Text]"/>
      <dgm:spPr/>
      <dgm:t>
        <a:bodyPr/>
        <a:lstStyle/>
        <a:p>
          <a:r>
            <a:rPr lang="en-US" dirty="0"/>
            <a:t>Ozone</a:t>
          </a:r>
        </a:p>
      </dgm:t>
    </dgm:pt>
    <dgm:pt modelId="{F99F4CB9-49B3-4E28-94B0-9A723D095EB7}" type="parTrans" cxnId="{4599505F-857B-4219-93C0-8CDD5AF6B8A8}">
      <dgm:prSet/>
      <dgm:spPr/>
      <dgm:t>
        <a:bodyPr/>
        <a:lstStyle/>
        <a:p>
          <a:endParaRPr lang="en-US"/>
        </a:p>
      </dgm:t>
    </dgm:pt>
    <dgm:pt modelId="{2193037A-F42D-4E10-8EF3-6CE8CE715653}" type="sibTrans" cxnId="{4599505F-857B-4219-93C0-8CDD5AF6B8A8}">
      <dgm:prSet/>
      <dgm:spPr/>
      <dgm:t>
        <a:bodyPr/>
        <a:lstStyle/>
        <a:p>
          <a:endParaRPr lang="en-US"/>
        </a:p>
      </dgm:t>
    </dgm:pt>
    <dgm:pt modelId="{3EF8ABAF-E1DC-49FA-B44C-D4CD1C893D22}" type="pres">
      <dgm:prSet presAssocID="{DBAE2427-A0B2-415F-B788-124F88ADC5D8}" presName="diagram" presStyleCnt="0">
        <dgm:presLayoutVars>
          <dgm:dir/>
          <dgm:resizeHandles val="exact"/>
        </dgm:presLayoutVars>
      </dgm:prSet>
      <dgm:spPr/>
    </dgm:pt>
    <dgm:pt modelId="{28DBEAA8-7E21-4446-A112-FD5C8B23B4E0}" type="pres">
      <dgm:prSet presAssocID="{87C228BB-DD67-49A9-BDA3-8EDFE8A84B06}" presName="node" presStyleLbl="node1" presStyleIdx="0" presStyleCnt="6">
        <dgm:presLayoutVars>
          <dgm:bulletEnabled val="1"/>
        </dgm:presLayoutVars>
      </dgm:prSet>
      <dgm:spPr/>
    </dgm:pt>
    <dgm:pt modelId="{B15E172B-DC77-4430-B120-317D1F4E5C13}" type="pres">
      <dgm:prSet presAssocID="{A5544AFE-6116-486F-B2A9-8C184270C221}" presName="sibTrans" presStyleCnt="0"/>
      <dgm:spPr/>
    </dgm:pt>
    <dgm:pt modelId="{EBADDE71-E92A-473C-AC80-3E31A43816E4}" type="pres">
      <dgm:prSet presAssocID="{415F43F2-C43B-4843-A8CB-D80F04FE49E7}" presName="node" presStyleLbl="node1" presStyleIdx="1" presStyleCnt="6">
        <dgm:presLayoutVars>
          <dgm:bulletEnabled val="1"/>
        </dgm:presLayoutVars>
      </dgm:prSet>
      <dgm:spPr/>
    </dgm:pt>
    <dgm:pt modelId="{5C2C1121-F4B8-4406-8833-349C679BD783}" type="pres">
      <dgm:prSet presAssocID="{805218D6-A03F-4A46-B1AB-3253002D2396}" presName="sibTrans" presStyleCnt="0"/>
      <dgm:spPr/>
    </dgm:pt>
    <dgm:pt modelId="{0CD731CB-E4C5-4A55-95D0-589AD2B7B7C0}" type="pres">
      <dgm:prSet presAssocID="{62B5DE0C-CE90-4831-87AB-427CB27ECB94}" presName="node" presStyleLbl="node1" presStyleIdx="2" presStyleCnt="6">
        <dgm:presLayoutVars>
          <dgm:bulletEnabled val="1"/>
        </dgm:presLayoutVars>
      </dgm:prSet>
      <dgm:spPr/>
    </dgm:pt>
    <dgm:pt modelId="{482FDDA6-3512-49F2-9685-6103F87822D6}" type="pres">
      <dgm:prSet presAssocID="{CAEA774F-40A8-486B-B254-0AF52433E233}" presName="sibTrans" presStyleCnt="0"/>
      <dgm:spPr/>
    </dgm:pt>
    <dgm:pt modelId="{840CF453-4961-4DAE-BC26-2CE06A50BDB3}" type="pres">
      <dgm:prSet presAssocID="{D305B44F-91A4-4B65-AC42-F8D5DDDA33AD}" presName="node" presStyleLbl="node1" presStyleIdx="3" presStyleCnt="6">
        <dgm:presLayoutVars>
          <dgm:bulletEnabled val="1"/>
        </dgm:presLayoutVars>
      </dgm:prSet>
      <dgm:spPr/>
    </dgm:pt>
    <dgm:pt modelId="{8415D008-8D7F-429C-B257-3D521256A21E}" type="pres">
      <dgm:prSet presAssocID="{9EC868CB-1A54-4BCB-A0A2-C3B46DF0A4B8}" presName="sibTrans" presStyleCnt="0"/>
      <dgm:spPr/>
    </dgm:pt>
    <dgm:pt modelId="{4DC421CC-8981-4A25-99E6-C66D9DC99D78}" type="pres">
      <dgm:prSet presAssocID="{D2A236B3-93CA-4653-92BF-741D01A0871C}" presName="node" presStyleLbl="node1" presStyleIdx="4" presStyleCnt="6">
        <dgm:presLayoutVars>
          <dgm:bulletEnabled val="1"/>
        </dgm:presLayoutVars>
      </dgm:prSet>
      <dgm:spPr/>
    </dgm:pt>
    <dgm:pt modelId="{FC44CD7E-690A-48E1-8743-B424D97456B6}" type="pres">
      <dgm:prSet presAssocID="{FFA2032E-5893-4D3D-9733-8A4043EAD679}" presName="sibTrans" presStyleCnt="0"/>
      <dgm:spPr/>
    </dgm:pt>
    <dgm:pt modelId="{E99BFA85-145C-4BCB-8C86-30BBD3A526C3}" type="pres">
      <dgm:prSet presAssocID="{C33146FA-A9EA-4F0A-AB09-804CAA78C6A6}" presName="node" presStyleLbl="node1" presStyleIdx="5" presStyleCnt="6">
        <dgm:presLayoutVars>
          <dgm:bulletEnabled val="1"/>
        </dgm:presLayoutVars>
      </dgm:prSet>
      <dgm:spPr/>
    </dgm:pt>
  </dgm:ptLst>
  <dgm:cxnLst>
    <dgm:cxn modelId="{1AB9D31B-6F99-4C7A-A46A-B0EB5B1A4F79}" type="presOf" srcId="{87C228BB-DD67-49A9-BDA3-8EDFE8A84B06}" destId="{28DBEAA8-7E21-4446-A112-FD5C8B23B4E0}" srcOrd="0" destOrd="0" presId="urn:microsoft.com/office/officeart/2005/8/layout/default"/>
    <dgm:cxn modelId="{4FA6EB25-75D8-4855-889B-F4FACA67E425}" type="presOf" srcId="{DBAE2427-A0B2-415F-B788-124F88ADC5D8}" destId="{3EF8ABAF-E1DC-49FA-B44C-D4CD1C893D22}" srcOrd="0" destOrd="0" presId="urn:microsoft.com/office/officeart/2005/8/layout/default"/>
    <dgm:cxn modelId="{E4BD5128-5754-4EBB-91E5-7E08C36DC014}" type="presOf" srcId="{62B5DE0C-CE90-4831-87AB-427CB27ECB94}" destId="{0CD731CB-E4C5-4A55-95D0-589AD2B7B7C0}" srcOrd="0" destOrd="0" presId="urn:microsoft.com/office/officeart/2005/8/layout/default"/>
    <dgm:cxn modelId="{3D82C73E-F82E-4371-BF64-747C9034BC7E}" type="presOf" srcId="{D2A236B3-93CA-4653-92BF-741D01A0871C}" destId="{4DC421CC-8981-4A25-99E6-C66D9DC99D78}" srcOrd="0" destOrd="0" presId="urn:microsoft.com/office/officeart/2005/8/layout/default"/>
    <dgm:cxn modelId="{F09F7F40-1A4C-40F7-949E-430EF47A1C8D}" srcId="{DBAE2427-A0B2-415F-B788-124F88ADC5D8}" destId="{62B5DE0C-CE90-4831-87AB-427CB27ECB94}" srcOrd="2" destOrd="0" parTransId="{10B4DABB-8B2A-48AA-AB3E-7E4BD056DB2E}" sibTransId="{CAEA774F-40A8-486B-B254-0AF52433E233}"/>
    <dgm:cxn modelId="{F11D5C5B-FA07-40F9-944F-9EC2D84528EE}" srcId="{DBAE2427-A0B2-415F-B788-124F88ADC5D8}" destId="{87C228BB-DD67-49A9-BDA3-8EDFE8A84B06}" srcOrd="0" destOrd="0" parTransId="{47E74DF6-FF11-4C9A-AA23-E3C4D2947D62}" sibTransId="{A5544AFE-6116-486F-B2A9-8C184270C221}"/>
    <dgm:cxn modelId="{4599505F-857B-4219-93C0-8CDD5AF6B8A8}" srcId="{DBAE2427-A0B2-415F-B788-124F88ADC5D8}" destId="{C33146FA-A9EA-4F0A-AB09-804CAA78C6A6}" srcOrd="5" destOrd="0" parTransId="{F99F4CB9-49B3-4E28-94B0-9A723D095EB7}" sibTransId="{2193037A-F42D-4E10-8EF3-6CE8CE715653}"/>
    <dgm:cxn modelId="{43338460-5DBE-444B-A920-92250B4B6CE2}" srcId="{DBAE2427-A0B2-415F-B788-124F88ADC5D8}" destId="{D305B44F-91A4-4B65-AC42-F8D5DDDA33AD}" srcOrd="3" destOrd="0" parTransId="{CC4EB0A0-65D7-483E-AFBD-25C2E8554895}" sibTransId="{9EC868CB-1A54-4BCB-A0A2-C3B46DF0A4B8}"/>
    <dgm:cxn modelId="{604D846E-079F-4696-8D00-730A9B49678F}" type="presOf" srcId="{415F43F2-C43B-4843-A8CB-D80F04FE49E7}" destId="{EBADDE71-E92A-473C-AC80-3E31A43816E4}" srcOrd="0" destOrd="0" presId="urn:microsoft.com/office/officeart/2005/8/layout/default"/>
    <dgm:cxn modelId="{E7C69B87-424E-46B9-9D16-A722210CA3D5}" type="presOf" srcId="{C33146FA-A9EA-4F0A-AB09-804CAA78C6A6}" destId="{E99BFA85-145C-4BCB-8C86-30BBD3A526C3}" srcOrd="0" destOrd="0" presId="urn:microsoft.com/office/officeart/2005/8/layout/default"/>
    <dgm:cxn modelId="{97DD3F96-EC59-43B5-825F-8734FDFBDB9B}" type="presOf" srcId="{D305B44F-91A4-4B65-AC42-F8D5DDDA33AD}" destId="{840CF453-4961-4DAE-BC26-2CE06A50BDB3}" srcOrd="0" destOrd="0" presId="urn:microsoft.com/office/officeart/2005/8/layout/default"/>
    <dgm:cxn modelId="{A64FE2A5-E0AD-4BA8-9E70-B44C277AEA77}" srcId="{DBAE2427-A0B2-415F-B788-124F88ADC5D8}" destId="{D2A236B3-93CA-4653-92BF-741D01A0871C}" srcOrd="4" destOrd="0" parTransId="{F19EB171-ABD8-4264-940B-0A5EFAE8BB6B}" sibTransId="{FFA2032E-5893-4D3D-9733-8A4043EAD679}"/>
    <dgm:cxn modelId="{3BED2FCA-D855-4B6E-BD81-1C71E64BD08A}" srcId="{DBAE2427-A0B2-415F-B788-124F88ADC5D8}" destId="{415F43F2-C43B-4843-A8CB-D80F04FE49E7}" srcOrd="1" destOrd="0" parTransId="{9C777525-F625-4D93-B3C6-8FDC34C91FED}" sibTransId="{805218D6-A03F-4A46-B1AB-3253002D2396}"/>
    <dgm:cxn modelId="{824E5535-E4D7-496A-9940-CB4BD54FDB55}" type="presParOf" srcId="{3EF8ABAF-E1DC-49FA-B44C-D4CD1C893D22}" destId="{28DBEAA8-7E21-4446-A112-FD5C8B23B4E0}" srcOrd="0" destOrd="0" presId="urn:microsoft.com/office/officeart/2005/8/layout/default"/>
    <dgm:cxn modelId="{14420FFC-D995-40C9-99B2-5FCCB175D130}" type="presParOf" srcId="{3EF8ABAF-E1DC-49FA-B44C-D4CD1C893D22}" destId="{B15E172B-DC77-4430-B120-317D1F4E5C13}" srcOrd="1" destOrd="0" presId="urn:microsoft.com/office/officeart/2005/8/layout/default"/>
    <dgm:cxn modelId="{B93182E8-4948-40CC-9AF5-EB4D4890A85D}" type="presParOf" srcId="{3EF8ABAF-E1DC-49FA-B44C-D4CD1C893D22}" destId="{EBADDE71-E92A-473C-AC80-3E31A43816E4}" srcOrd="2" destOrd="0" presId="urn:microsoft.com/office/officeart/2005/8/layout/default"/>
    <dgm:cxn modelId="{E0C831B9-B73C-473E-89C0-E7FAA02E7920}" type="presParOf" srcId="{3EF8ABAF-E1DC-49FA-B44C-D4CD1C893D22}" destId="{5C2C1121-F4B8-4406-8833-349C679BD783}" srcOrd="3" destOrd="0" presId="urn:microsoft.com/office/officeart/2005/8/layout/default"/>
    <dgm:cxn modelId="{41240FA3-5D23-4CDF-94C9-A36C4EFEE4FF}" type="presParOf" srcId="{3EF8ABAF-E1DC-49FA-B44C-D4CD1C893D22}" destId="{0CD731CB-E4C5-4A55-95D0-589AD2B7B7C0}" srcOrd="4" destOrd="0" presId="urn:microsoft.com/office/officeart/2005/8/layout/default"/>
    <dgm:cxn modelId="{6C2550BB-9635-4161-9B5A-CDEBC32D2173}" type="presParOf" srcId="{3EF8ABAF-E1DC-49FA-B44C-D4CD1C893D22}" destId="{482FDDA6-3512-49F2-9685-6103F87822D6}" srcOrd="5" destOrd="0" presId="urn:microsoft.com/office/officeart/2005/8/layout/default"/>
    <dgm:cxn modelId="{7728EE5F-331F-49A1-AC4E-2A5D8E6CC0A9}" type="presParOf" srcId="{3EF8ABAF-E1DC-49FA-B44C-D4CD1C893D22}" destId="{840CF453-4961-4DAE-BC26-2CE06A50BDB3}" srcOrd="6" destOrd="0" presId="urn:microsoft.com/office/officeart/2005/8/layout/default"/>
    <dgm:cxn modelId="{33492444-840C-4602-87D5-3B606D377C3E}" type="presParOf" srcId="{3EF8ABAF-E1DC-49FA-B44C-D4CD1C893D22}" destId="{8415D008-8D7F-429C-B257-3D521256A21E}" srcOrd="7" destOrd="0" presId="urn:microsoft.com/office/officeart/2005/8/layout/default"/>
    <dgm:cxn modelId="{6D13ED18-B07C-45DE-AE39-44C8023E714E}" type="presParOf" srcId="{3EF8ABAF-E1DC-49FA-B44C-D4CD1C893D22}" destId="{4DC421CC-8981-4A25-99E6-C66D9DC99D78}" srcOrd="8" destOrd="0" presId="urn:microsoft.com/office/officeart/2005/8/layout/default"/>
    <dgm:cxn modelId="{7E0EB9F0-D0C5-4F63-8566-FDB0E656B14A}" type="presParOf" srcId="{3EF8ABAF-E1DC-49FA-B44C-D4CD1C893D22}" destId="{FC44CD7E-690A-48E1-8743-B424D97456B6}" srcOrd="9" destOrd="0" presId="urn:microsoft.com/office/officeart/2005/8/layout/default"/>
    <dgm:cxn modelId="{7EC02839-FE41-457F-9FF6-6B96EA8F78D2}" type="presParOf" srcId="{3EF8ABAF-E1DC-49FA-B44C-D4CD1C893D22}" destId="{E99BFA85-145C-4BCB-8C86-30BBD3A526C3}"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53A271-148E-42C5-8870-4A88198183B9}" type="doc">
      <dgm:prSet loTypeId="urn:microsoft.com/office/officeart/2005/8/layout/default" loCatId="list" qsTypeId="urn:microsoft.com/office/officeart/2005/8/quickstyle/3d3" qsCatId="3D" csTypeId="urn:microsoft.com/office/officeart/2005/8/colors/accent6_3" csCatId="accent6" phldr="1"/>
      <dgm:spPr/>
      <dgm:t>
        <a:bodyPr/>
        <a:lstStyle/>
        <a:p>
          <a:endParaRPr lang="en-US"/>
        </a:p>
      </dgm:t>
    </dgm:pt>
    <dgm:pt modelId="{80B22F6D-3661-4427-AC66-775D37657B0A}">
      <dgm:prSet phldrT="[Text]"/>
      <dgm:spPr/>
      <dgm:t>
        <a:bodyPr/>
        <a:lstStyle/>
        <a:p>
          <a:r>
            <a:rPr lang="en-US" dirty="0"/>
            <a:t>Carbon Dioxide</a:t>
          </a:r>
        </a:p>
      </dgm:t>
    </dgm:pt>
    <dgm:pt modelId="{23C13536-3FED-4665-B1AC-B899A8E85AE0}" type="parTrans" cxnId="{24AF43A6-98E2-4F62-9909-1677BF2688D3}">
      <dgm:prSet/>
      <dgm:spPr/>
      <dgm:t>
        <a:bodyPr/>
        <a:lstStyle/>
        <a:p>
          <a:endParaRPr lang="en-US"/>
        </a:p>
      </dgm:t>
    </dgm:pt>
    <dgm:pt modelId="{106173BC-CA73-4317-9785-0DA2EED09365}" type="sibTrans" cxnId="{24AF43A6-98E2-4F62-9909-1677BF2688D3}">
      <dgm:prSet/>
      <dgm:spPr/>
      <dgm:t>
        <a:bodyPr/>
        <a:lstStyle/>
        <a:p>
          <a:endParaRPr lang="en-US"/>
        </a:p>
      </dgm:t>
    </dgm:pt>
    <dgm:pt modelId="{90CAB66E-5268-4F9C-85D6-C6CD36D437CC}">
      <dgm:prSet phldrT="[Text]"/>
      <dgm:spPr/>
      <dgm:t>
        <a:bodyPr/>
        <a:lstStyle/>
        <a:p>
          <a:r>
            <a:rPr lang="en-US" dirty="0"/>
            <a:t>Methane</a:t>
          </a:r>
        </a:p>
      </dgm:t>
    </dgm:pt>
    <dgm:pt modelId="{2BCF67C8-9496-4CF1-8E73-1120B7FBCED5}" type="parTrans" cxnId="{7BA5E779-6FAF-4E5F-8FB8-EA59F985A401}">
      <dgm:prSet/>
      <dgm:spPr/>
      <dgm:t>
        <a:bodyPr/>
        <a:lstStyle/>
        <a:p>
          <a:endParaRPr lang="en-US"/>
        </a:p>
      </dgm:t>
    </dgm:pt>
    <dgm:pt modelId="{801F809C-BCA1-4E4F-8090-256FB3FF66DC}" type="sibTrans" cxnId="{7BA5E779-6FAF-4E5F-8FB8-EA59F985A401}">
      <dgm:prSet/>
      <dgm:spPr/>
      <dgm:t>
        <a:bodyPr/>
        <a:lstStyle/>
        <a:p>
          <a:endParaRPr lang="en-US"/>
        </a:p>
      </dgm:t>
    </dgm:pt>
    <dgm:pt modelId="{B939BAC1-A2DD-43AC-81B5-67CBB7FD0E64}">
      <dgm:prSet phldrT="[Text]"/>
      <dgm:spPr/>
      <dgm:t>
        <a:bodyPr/>
        <a:lstStyle/>
        <a:p>
          <a:r>
            <a:rPr lang="en-US" dirty="0"/>
            <a:t>Nitrous oxide</a:t>
          </a:r>
        </a:p>
      </dgm:t>
    </dgm:pt>
    <dgm:pt modelId="{3323F41E-DF51-4B54-93C3-57F5064EBB1B}" type="parTrans" cxnId="{934C7AC8-77C0-4599-96D3-2C1FF758614D}">
      <dgm:prSet/>
      <dgm:spPr/>
      <dgm:t>
        <a:bodyPr/>
        <a:lstStyle/>
        <a:p>
          <a:endParaRPr lang="en-US"/>
        </a:p>
      </dgm:t>
    </dgm:pt>
    <dgm:pt modelId="{046740D3-19A4-4B84-B8C2-D762EBA21C64}" type="sibTrans" cxnId="{934C7AC8-77C0-4599-96D3-2C1FF758614D}">
      <dgm:prSet/>
      <dgm:spPr/>
      <dgm:t>
        <a:bodyPr/>
        <a:lstStyle/>
        <a:p>
          <a:endParaRPr lang="en-US"/>
        </a:p>
      </dgm:t>
    </dgm:pt>
    <dgm:pt modelId="{8D8A28D8-2FDE-4BB8-9F1F-1E7F7B16DC4D}" type="pres">
      <dgm:prSet presAssocID="{2053A271-148E-42C5-8870-4A88198183B9}" presName="diagram" presStyleCnt="0">
        <dgm:presLayoutVars>
          <dgm:dir/>
          <dgm:resizeHandles val="exact"/>
        </dgm:presLayoutVars>
      </dgm:prSet>
      <dgm:spPr/>
    </dgm:pt>
    <dgm:pt modelId="{3638FE86-2FF4-4EB0-B931-7815F9B1B083}" type="pres">
      <dgm:prSet presAssocID="{80B22F6D-3661-4427-AC66-775D37657B0A}" presName="node" presStyleLbl="node1" presStyleIdx="0" presStyleCnt="3" custScaleX="59425" custScaleY="24181" custLinFactNeighborX="-12551" custLinFactNeighborY="3830">
        <dgm:presLayoutVars>
          <dgm:bulletEnabled val="1"/>
        </dgm:presLayoutVars>
      </dgm:prSet>
      <dgm:spPr/>
    </dgm:pt>
    <dgm:pt modelId="{6FD51AF8-1968-4DE5-9F79-A7C17032AE98}" type="pres">
      <dgm:prSet presAssocID="{106173BC-CA73-4317-9785-0DA2EED09365}" presName="sibTrans" presStyleCnt="0"/>
      <dgm:spPr/>
    </dgm:pt>
    <dgm:pt modelId="{3540A905-30D8-4485-AC87-70AD57C8DBE2}" type="pres">
      <dgm:prSet presAssocID="{90CAB66E-5268-4F9C-85D6-C6CD36D437CC}" presName="node" presStyleLbl="node1" presStyleIdx="1" presStyleCnt="3" custScaleX="59425" custScaleY="21807" custLinFactNeighborX="-12551" custLinFactNeighborY="-5605">
        <dgm:presLayoutVars>
          <dgm:bulletEnabled val="1"/>
        </dgm:presLayoutVars>
      </dgm:prSet>
      <dgm:spPr/>
    </dgm:pt>
    <dgm:pt modelId="{80E32184-780D-4629-8216-EFF426B82DDC}" type="pres">
      <dgm:prSet presAssocID="{801F809C-BCA1-4E4F-8090-256FB3FF66DC}" presName="sibTrans" presStyleCnt="0"/>
      <dgm:spPr/>
    </dgm:pt>
    <dgm:pt modelId="{6B1C97CB-B2BD-4C99-B40C-27DB23AC0285}" type="pres">
      <dgm:prSet presAssocID="{B939BAC1-A2DD-43AC-81B5-67CBB7FD0E64}" presName="node" presStyleLbl="node1" presStyleIdx="2" presStyleCnt="3" custScaleX="59425" custScaleY="26290" custLinFactNeighborX="-12551" custLinFactNeighborY="-16680">
        <dgm:presLayoutVars>
          <dgm:bulletEnabled val="1"/>
        </dgm:presLayoutVars>
      </dgm:prSet>
      <dgm:spPr/>
    </dgm:pt>
  </dgm:ptLst>
  <dgm:cxnLst>
    <dgm:cxn modelId="{4AF78502-982F-44C5-979E-CA70C8D090D8}" type="presOf" srcId="{2053A271-148E-42C5-8870-4A88198183B9}" destId="{8D8A28D8-2FDE-4BB8-9F1F-1E7F7B16DC4D}" srcOrd="0" destOrd="0" presId="urn:microsoft.com/office/officeart/2005/8/layout/default"/>
    <dgm:cxn modelId="{7BA5E779-6FAF-4E5F-8FB8-EA59F985A401}" srcId="{2053A271-148E-42C5-8870-4A88198183B9}" destId="{90CAB66E-5268-4F9C-85D6-C6CD36D437CC}" srcOrd="1" destOrd="0" parTransId="{2BCF67C8-9496-4CF1-8E73-1120B7FBCED5}" sibTransId="{801F809C-BCA1-4E4F-8090-256FB3FF66DC}"/>
    <dgm:cxn modelId="{E83EAB90-03C3-4084-91CF-D98D286797F2}" type="presOf" srcId="{B939BAC1-A2DD-43AC-81B5-67CBB7FD0E64}" destId="{6B1C97CB-B2BD-4C99-B40C-27DB23AC0285}" srcOrd="0" destOrd="0" presId="urn:microsoft.com/office/officeart/2005/8/layout/default"/>
    <dgm:cxn modelId="{24AF43A6-98E2-4F62-9909-1677BF2688D3}" srcId="{2053A271-148E-42C5-8870-4A88198183B9}" destId="{80B22F6D-3661-4427-AC66-775D37657B0A}" srcOrd="0" destOrd="0" parTransId="{23C13536-3FED-4665-B1AC-B899A8E85AE0}" sibTransId="{106173BC-CA73-4317-9785-0DA2EED09365}"/>
    <dgm:cxn modelId="{084528C2-D6B6-4257-9E16-646BB41740E5}" type="presOf" srcId="{90CAB66E-5268-4F9C-85D6-C6CD36D437CC}" destId="{3540A905-30D8-4485-AC87-70AD57C8DBE2}" srcOrd="0" destOrd="0" presId="urn:microsoft.com/office/officeart/2005/8/layout/default"/>
    <dgm:cxn modelId="{934C7AC8-77C0-4599-96D3-2C1FF758614D}" srcId="{2053A271-148E-42C5-8870-4A88198183B9}" destId="{B939BAC1-A2DD-43AC-81B5-67CBB7FD0E64}" srcOrd="2" destOrd="0" parTransId="{3323F41E-DF51-4B54-93C3-57F5064EBB1B}" sibTransId="{046740D3-19A4-4B84-B8C2-D762EBA21C64}"/>
    <dgm:cxn modelId="{0A8591FC-BE98-43B1-ADF5-8DEB865A7DD4}" type="presOf" srcId="{80B22F6D-3661-4427-AC66-775D37657B0A}" destId="{3638FE86-2FF4-4EB0-B931-7815F9B1B083}" srcOrd="0" destOrd="0" presId="urn:microsoft.com/office/officeart/2005/8/layout/default"/>
    <dgm:cxn modelId="{FB52A4B0-BA8C-4FAB-87A4-E85792D20011}" type="presParOf" srcId="{8D8A28D8-2FDE-4BB8-9F1F-1E7F7B16DC4D}" destId="{3638FE86-2FF4-4EB0-B931-7815F9B1B083}" srcOrd="0" destOrd="0" presId="urn:microsoft.com/office/officeart/2005/8/layout/default"/>
    <dgm:cxn modelId="{3FF6A195-3E3A-4AC2-B12B-E71CE837342A}" type="presParOf" srcId="{8D8A28D8-2FDE-4BB8-9F1F-1E7F7B16DC4D}" destId="{6FD51AF8-1968-4DE5-9F79-A7C17032AE98}" srcOrd="1" destOrd="0" presId="urn:microsoft.com/office/officeart/2005/8/layout/default"/>
    <dgm:cxn modelId="{10DD6024-6124-4A5D-8C84-2CFC45D4610E}" type="presParOf" srcId="{8D8A28D8-2FDE-4BB8-9F1F-1E7F7B16DC4D}" destId="{3540A905-30D8-4485-AC87-70AD57C8DBE2}" srcOrd="2" destOrd="0" presId="urn:microsoft.com/office/officeart/2005/8/layout/default"/>
    <dgm:cxn modelId="{060DFF70-5708-4264-B7D8-BB9E9CFA7B09}" type="presParOf" srcId="{8D8A28D8-2FDE-4BB8-9F1F-1E7F7B16DC4D}" destId="{80E32184-780D-4629-8216-EFF426B82DDC}" srcOrd="3" destOrd="0" presId="urn:microsoft.com/office/officeart/2005/8/layout/default"/>
    <dgm:cxn modelId="{2E5FF5A6-1F11-485A-85E6-47AFE8102414}" type="presParOf" srcId="{8D8A28D8-2FDE-4BB8-9F1F-1E7F7B16DC4D}" destId="{6B1C97CB-B2BD-4C99-B40C-27DB23AC0285}"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053A271-148E-42C5-8870-4A88198183B9}" type="doc">
      <dgm:prSet loTypeId="urn:microsoft.com/office/officeart/2005/8/layout/default" loCatId="list" qsTypeId="urn:microsoft.com/office/officeart/2005/8/quickstyle/3d3" qsCatId="3D" csTypeId="urn:microsoft.com/office/officeart/2005/8/colors/accent6_3" csCatId="accent6" phldr="1"/>
      <dgm:spPr/>
      <dgm:t>
        <a:bodyPr/>
        <a:lstStyle/>
        <a:p>
          <a:endParaRPr lang="en-US"/>
        </a:p>
      </dgm:t>
    </dgm:pt>
    <dgm:pt modelId="{8D8A28D8-2FDE-4BB8-9F1F-1E7F7B16DC4D}" type="pres">
      <dgm:prSet presAssocID="{2053A271-148E-42C5-8870-4A88198183B9}" presName="diagram" presStyleCnt="0">
        <dgm:presLayoutVars>
          <dgm:dir/>
          <dgm:resizeHandles val="exact"/>
        </dgm:presLayoutVars>
      </dgm:prSet>
      <dgm:spPr/>
    </dgm:pt>
  </dgm:ptLst>
  <dgm:cxnLst>
    <dgm:cxn modelId="{4AF78502-982F-44C5-979E-CA70C8D090D8}" type="presOf" srcId="{2053A271-148E-42C5-8870-4A88198183B9}" destId="{8D8A28D8-2FDE-4BB8-9F1F-1E7F7B16DC4D}" srcOrd="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DBEAA8-7E21-4446-A112-FD5C8B23B4E0}">
      <dsp:nvSpPr>
        <dsp:cNvPr id="0" name=""/>
        <dsp:cNvSpPr/>
      </dsp:nvSpPr>
      <dsp:spPr>
        <a:xfrm>
          <a:off x="0" y="199375"/>
          <a:ext cx="2574656" cy="1544793"/>
        </a:xfrm>
        <a:prstGeom prst="rect">
          <a:avLst/>
        </a:prstGeom>
        <a:solidFill>
          <a:schemeClr val="accent6">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CO2</a:t>
          </a:r>
        </a:p>
      </dsp:txBody>
      <dsp:txXfrm>
        <a:off x="0" y="199375"/>
        <a:ext cx="2574656" cy="1544793"/>
      </dsp:txXfrm>
    </dsp:sp>
    <dsp:sp modelId="{EBADDE71-E92A-473C-AC80-3E31A43816E4}">
      <dsp:nvSpPr>
        <dsp:cNvPr id="0" name=""/>
        <dsp:cNvSpPr/>
      </dsp:nvSpPr>
      <dsp:spPr>
        <a:xfrm>
          <a:off x="2832121" y="199375"/>
          <a:ext cx="2574656" cy="1544793"/>
        </a:xfrm>
        <a:prstGeom prst="rect">
          <a:avLst/>
        </a:prstGeom>
        <a:solidFill>
          <a:schemeClr val="accent6">
            <a:shade val="80000"/>
            <a:hueOff val="28646"/>
            <a:satOff val="-4933"/>
            <a:lumOff val="611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CH4</a:t>
          </a:r>
        </a:p>
      </dsp:txBody>
      <dsp:txXfrm>
        <a:off x="2832121" y="199375"/>
        <a:ext cx="2574656" cy="1544793"/>
      </dsp:txXfrm>
    </dsp:sp>
    <dsp:sp modelId="{0CD731CB-E4C5-4A55-95D0-589AD2B7B7C0}">
      <dsp:nvSpPr>
        <dsp:cNvPr id="0" name=""/>
        <dsp:cNvSpPr/>
      </dsp:nvSpPr>
      <dsp:spPr>
        <a:xfrm>
          <a:off x="5664243" y="199375"/>
          <a:ext cx="2574656" cy="1544793"/>
        </a:xfrm>
        <a:prstGeom prst="rect">
          <a:avLst/>
        </a:prstGeom>
        <a:solidFill>
          <a:schemeClr val="accent6">
            <a:shade val="80000"/>
            <a:hueOff val="57292"/>
            <a:satOff val="-9866"/>
            <a:lumOff val="1223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N2O</a:t>
          </a:r>
        </a:p>
      </dsp:txBody>
      <dsp:txXfrm>
        <a:off x="5664243" y="199375"/>
        <a:ext cx="2574656" cy="1544793"/>
      </dsp:txXfrm>
    </dsp:sp>
    <dsp:sp modelId="{840CF453-4961-4DAE-BC26-2CE06A50BDB3}">
      <dsp:nvSpPr>
        <dsp:cNvPr id="0" name=""/>
        <dsp:cNvSpPr/>
      </dsp:nvSpPr>
      <dsp:spPr>
        <a:xfrm>
          <a:off x="0" y="2001634"/>
          <a:ext cx="2574656" cy="1544793"/>
        </a:xfrm>
        <a:prstGeom prst="rect">
          <a:avLst/>
        </a:prstGeom>
        <a:solidFill>
          <a:schemeClr val="accent6">
            <a:shade val="80000"/>
            <a:hueOff val="85937"/>
            <a:satOff val="-14800"/>
            <a:lumOff val="1835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Fluorinated</a:t>
          </a:r>
        </a:p>
        <a:p>
          <a:pPr marL="0" lvl="0" indent="0" algn="ctr" defTabSz="1600200">
            <a:lnSpc>
              <a:spcPct val="90000"/>
            </a:lnSpc>
            <a:spcBef>
              <a:spcPct val="0"/>
            </a:spcBef>
            <a:spcAft>
              <a:spcPct val="35000"/>
            </a:spcAft>
            <a:buNone/>
          </a:pPr>
          <a:r>
            <a:rPr lang="en-US" sz="3600" kern="1200" dirty="0"/>
            <a:t>Gases</a:t>
          </a:r>
        </a:p>
      </dsp:txBody>
      <dsp:txXfrm>
        <a:off x="0" y="2001634"/>
        <a:ext cx="2574656" cy="1544793"/>
      </dsp:txXfrm>
    </dsp:sp>
    <dsp:sp modelId="{4DC421CC-8981-4A25-99E6-C66D9DC99D78}">
      <dsp:nvSpPr>
        <dsp:cNvPr id="0" name=""/>
        <dsp:cNvSpPr/>
      </dsp:nvSpPr>
      <dsp:spPr>
        <a:xfrm>
          <a:off x="2832121" y="2001634"/>
          <a:ext cx="2574656" cy="1544793"/>
        </a:xfrm>
        <a:prstGeom prst="rect">
          <a:avLst/>
        </a:prstGeom>
        <a:solidFill>
          <a:schemeClr val="accent6">
            <a:shade val="80000"/>
            <a:hueOff val="114583"/>
            <a:satOff val="-19733"/>
            <a:lumOff val="244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Water vapor H2O</a:t>
          </a:r>
        </a:p>
      </dsp:txBody>
      <dsp:txXfrm>
        <a:off x="2832121" y="2001634"/>
        <a:ext cx="2574656" cy="1544793"/>
      </dsp:txXfrm>
    </dsp:sp>
    <dsp:sp modelId="{E99BFA85-145C-4BCB-8C86-30BBD3A526C3}">
      <dsp:nvSpPr>
        <dsp:cNvPr id="0" name=""/>
        <dsp:cNvSpPr/>
      </dsp:nvSpPr>
      <dsp:spPr>
        <a:xfrm>
          <a:off x="5664243" y="2001634"/>
          <a:ext cx="2574656" cy="1544793"/>
        </a:xfrm>
        <a:prstGeom prst="rect">
          <a:avLst/>
        </a:prstGeom>
        <a:solidFill>
          <a:schemeClr val="accent6">
            <a:shade val="80000"/>
            <a:hueOff val="143229"/>
            <a:satOff val="-24666"/>
            <a:lumOff val="3059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Ozone</a:t>
          </a:r>
        </a:p>
      </dsp:txBody>
      <dsp:txXfrm>
        <a:off x="5664243" y="2001634"/>
        <a:ext cx="2574656" cy="15447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38FE86-2FF4-4EB0-B931-7815F9B1B083}">
      <dsp:nvSpPr>
        <dsp:cNvPr id="0" name=""/>
        <dsp:cNvSpPr/>
      </dsp:nvSpPr>
      <dsp:spPr>
        <a:xfrm>
          <a:off x="440877" y="357422"/>
          <a:ext cx="3386435" cy="826797"/>
        </a:xfrm>
        <a:prstGeom prst="rect">
          <a:avLst/>
        </a:prstGeom>
        <a:solidFill>
          <a:schemeClr val="accent6">
            <a:shade val="8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Carbon Dioxide</a:t>
          </a:r>
        </a:p>
      </dsp:txBody>
      <dsp:txXfrm>
        <a:off x="440877" y="357422"/>
        <a:ext cx="3386435" cy="826797"/>
      </dsp:txXfrm>
    </dsp:sp>
    <dsp:sp modelId="{3540A905-30D8-4485-AC87-70AD57C8DBE2}">
      <dsp:nvSpPr>
        <dsp:cNvPr id="0" name=""/>
        <dsp:cNvSpPr/>
      </dsp:nvSpPr>
      <dsp:spPr>
        <a:xfrm>
          <a:off x="440877" y="1431485"/>
          <a:ext cx="3386435" cy="745625"/>
        </a:xfrm>
        <a:prstGeom prst="rect">
          <a:avLst/>
        </a:prstGeom>
        <a:solidFill>
          <a:schemeClr val="accent6">
            <a:shade val="80000"/>
            <a:hueOff val="71614"/>
            <a:satOff val="-12333"/>
            <a:lumOff val="15295"/>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Methane</a:t>
          </a:r>
        </a:p>
      </dsp:txBody>
      <dsp:txXfrm>
        <a:off x="440877" y="1431485"/>
        <a:ext cx="3386435" cy="745625"/>
      </dsp:txXfrm>
    </dsp:sp>
    <dsp:sp modelId="{6B1C97CB-B2BD-4C99-B40C-27DB23AC0285}">
      <dsp:nvSpPr>
        <dsp:cNvPr id="0" name=""/>
        <dsp:cNvSpPr/>
      </dsp:nvSpPr>
      <dsp:spPr>
        <a:xfrm>
          <a:off x="440877" y="2368301"/>
          <a:ext cx="3386435" cy="898908"/>
        </a:xfrm>
        <a:prstGeom prst="rect">
          <a:avLst/>
        </a:prstGeom>
        <a:solidFill>
          <a:schemeClr val="accent6">
            <a:shade val="80000"/>
            <a:hueOff val="143229"/>
            <a:satOff val="-24666"/>
            <a:lumOff val="30591"/>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Nitrous oxide</a:t>
          </a:r>
        </a:p>
      </dsp:txBody>
      <dsp:txXfrm>
        <a:off x="440877" y="2368301"/>
        <a:ext cx="3386435" cy="8989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g>
</file>

<file path=ppt/media/image20.jpeg>
</file>

<file path=ppt/media/image21.png>
</file>

<file path=ppt/media/image22.jpeg>
</file>

<file path=ppt/media/image23.png>
</file>

<file path=ppt/media/image24.jpeg>
</file>

<file path=ppt/media/image25.png>
</file>

<file path=ppt/media/image26.png>
</file>

<file path=ppt/media/image27.jpe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jpe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a:extLst>
            <a:ext uri="{FF2B5EF4-FFF2-40B4-BE49-F238E27FC236}">
              <a16:creationId xmlns:a16="http://schemas.microsoft.com/office/drawing/2014/main" id="{AFC1DC3C-13AA-11DF-AE39-201EB7996625}"/>
            </a:ext>
          </a:extLst>
        </p:cNvPr>
        <p:cNvGrpSpPr/>
        <p:nvPr/>
      </p:nvGrpSpPr>
      <p:grpSpPr>
        <a:xfrm>
          <a:off x="0" y="0"/>
          <a:ext cx="0" cy="0"/>
          <a:chOff x="0" y="0"/>
          <a:chExt cx="0" cy="0"/>
        </a:xfrm>
      </p:grpSpPr>
      <p:sp>
        <p:nvSpPr>
          <p:cNvPr id="45" name="Google Shape;45;gee0d99cfb2_1_60:notes">
            <a:extLst>
              <a:ext uri="{FF2B5EF4-FFF2-40B4-BE49-F238E27FC236}">
                <a16:creationId xmlns:a16="http://schemas.microsoft.com/office/drawing/2014/main" id="{28746604-7D48-50D7-7ECF-7993642DA1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 name="Google Shape;46;gee0d99cfb2_1_60:notes">
            <a:extLst>
              <a:ext uri="{FF2B5EF4-FFF2-40B4-BE49-F238E27FC236}">
                <a16:creationId xmlns:a16="http://schemas.microsoft.com/office/drawing/2014/main" id="{41BC1977-BEE4-CCF0-AEE1-6A7FC5723C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5435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f243cfd31f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f243cfd31f_0_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gf11ca7e9dc_0_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 name="Google Shape;1083;gf11ca7e9dc_0_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f11ca7e9dc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f11ca7e9dc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rot="-546">
            <a:off x="457200" y="3584113"/>
            <a:ext cx="3776700" cy="42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0" name="Google Shape;10;p2"/>
          <p:cNvSpPr txBox="1">
            <a:spLocks noGrp="1"/>
          </p:cNvSpPr>
          <p:nvPr>
            <p:ph type="ctrTitle"/>
          </p:nvPr>
        </p:nvSpPr>
        <p:spPr>
          <a:xfrm>
            <a:off x="457200" y="1399125"/>
            <a:ext cx="3776700" cy="1994100"/>
          </a:xfrm>
          <a:prstGeom prst="rect">
            <a:avLst/>
          </a:prstGeom>
        </p:spPr>
        <p:txBody>
          <a:bodyPr spcFirstLastPara="1" wrap="square" lIns="91425" tIns="91425" rIns="91425" bIns="91425" anchor="ctr" anchorCtr="0">
            <a:noAutofit/>
          </a:bodyPr>
          <a:lstStyle>
            <a:lvl1pPr lvl="0" algn="l" rtl="0">
              <a:spcBef>
                <a:spcPts val="0"/>
              </a:spcBef>
              <a:spcAft>
                <a:spcPts val="0"/>
              </a:spcAft>
              <a:buClr>
                <a:srgbClr val="191919"/>
              </a:buClr>
              <a:buSzPts val="5200"/>
              <a:buNone/>
              <a:defRPr sz="5000" b="0">
                <a:solidFill>
                  <a:srgbClr val="191919"/>
                </a:solidFill>
                <a:latin typeface="Fira Sans Condensed SemiBold"/>
                <a:ea typeface="Fira Sans Condensed SemiBold"/>
                <a:cs typeface="Fira Sans Condensed SemiBold"/>
                <a:sym typeface="Fira Sans Condensed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
        <p:cNvGrpSpPr/>
        <p:nvPr/>
      </p:nvGrpSpPr>
      <p:grpSpPr>
        <a:xfrm>
          <a:off x="0" y="0"/>
          <a:ext cx="0" cy="0"/>
          <a:chOff x="0" y="0"/>
          <a:chExt cx="0" cy="0"/>
        </a:xfrm>
      </p:grpSpPr>
      <p:sp>
        <p:nvSpPr>
          <p:cNvPr id="37" name="Google Shape;37;p11"/>
          <p:cNvSpPr txBox="1">
            <a:spLocks noGrp="1"/>
          </p:cNvSpPr>
          <p:nvPr>
            <p:ph type="title" hasCustomPrompt="1"/>
          </p:nvPr>
        </p:nvSpPr>
        <p:spPr>
          <a:xfrm rot="350">
            <a:off x="1625221" y="1694478"/>
            <a:ext cx="5893500" cy="15111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 name="Google Shape;38;p11"/>
          <p:cNvSpPr txBox="1">
            <a:spLocks noGrp="1"/>
          </p:cNvSpPr>
          <p:nvPr>
            <p:ph type="subTitle" idx="1"/>
          </p:nvPr>
        </p:nvSpPr>
        <p:spPr>
          <a:xfrm>
            <a:off x="2458275" y="3176113"/>
            <a:ext cx="42273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160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391900" y="2412425"/>
            <a:ext cx="43602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3796851" y="1053785"/>
            <a:ext cx="1550100" cy="1223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rot="462">
            <a:off x="3455476" y="3455300"/>
            <a:ext cx="2233200" cy="630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160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457200" y="411475"/>
            <a:ext cx="82389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7" name="Google Shape;17;p4"/>
          <p:cNvSpPr txBox="1">
            <a:spLocks noGrp="1"/>
          </p:cNvSpPr>
          <p:nvPr>
            <p:ph type="body" idx="1"/>
          </p:nvPr>
        </p:nvSpPr>
        <p:spPr>
          <a:xfrm>
            <a:off x="457200" y="1080275"/>
            <a:ext cx="8238900" cy="365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3"/>
              </a:buClr>
              <a:buSzPts val="1400"/>
              <a:buChar char="●"/>
              <a:defRPr sz="1050">
                <a:solidFill>
                  <a:srgbClr val="434343"/>
                </a:solidFill>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1600"/>
              </a:spcBef>
              <a:spcAft>
                <a:spcPts val="0"/>
              </a:spcAft>
              <a:buClr>
                <a:srgbClr val="434343"/>
              </a:buClr>
              <a:buSzPts val="1200"/>
              <a:buChar char="■"/>
              <a:defRPr>
                <a:solidFill>
                  <a:srgbClr val="434343"/>
                </a:solidFill>
              </a:defRPr>
            </a:lvl3pPr>
            <a:lvl4pPr marL="1828800" lvl="3" indent="-304800" rtl="0">
              <a:lnSpc>
                <a:spcPct val="115000"/>
              </a:lnSpc>
              <a:spcBef>
                <a:spcPts val="1600"/>
              </a:spcBef>
              <a:spcAft>
                <a:spcPts val="0"/>
              </a:spcAft>
              <a:buClr>
                <a:srgbClr val="434343"/>
              </a:buClr>
              <a:buSzPts val="1200"/>
              <a:buChar char="●"/>
              <a:defRPr>
                <a:solidFill>
                  <a:srgbClr val="434343"/>
                </a:solidFill>
              </a:defRPr>
            </a:lvl4pPr>
            <a:lvl5pPr marL="2286000" lvl="4" indent="-304800" rtl="0">
              <a:lnSpc>
                <a:spcPct val="115000"/>
              </a:lnSpc>
              <a:spcBef>
                <a:spcPts val="1600"/>
              </a:spcBef>
              <a:spcAft>
                <a:spcPts val="0"/>
              </a:spcAft>
              <a:buClr>
                <a:srgbClr val="434343"/>
              </a:buClr>
              <a:buSzPts val="1200"/>
              <a:buChar char="○"/>
              <a:defRPr>
                <a:solidFill>
                  <a:srgbClr val="434343"/>
                </a:solidFill>
              </a:defRPr>
            </a:lvl5pPr>
            <a:lvl6pPr marL="2743200" lvl="5" indent="-304800" rtl="0">
              <a:lnSpc>
                <a:spcPct val="115000"/>
              </a:lnSpc>
              <a:spcBef>
                <a:spcPts val="1600"/>
              </a:spcBef>
              <a:spcAft>
                <a:spcPts val="0"/>
              </a:spcAft>
              <a:buClr>
                <a:srgbClr val="434343"/>
              </a:buClr>
              <a:buSzPts val="1200"/>
              <a:buChar char="■"/>
              <a:defRPr>
                <a:solidFill>
                  <a:srgbClr val="434343"/>
                </a:solidFill>
              </a:defRPr>
            </a:lvl6pPr>
            <a:lvl7pPr marL="3200400" lvl="6" indent="-304800" rtl="0">
              <a:lnSpc>
                <a:spcPct val="115000"/>
              </a:lnSpc>
              <a:spcBef>
                <a:spcPts val="1600"/>
              </a:spcBef>
              <a:spcAft>
                <a:spcPts val="0"/>
              </a:spcAft>
              <a:buClr>
                <a:srgbClr val="434343"/>
              </a:buClr>
              <a:buSzPts val="1200"/>
              <a:buChar char="●"/>
              <a:defRPr>
                <a:solidFill>
                  <a:srgbClr val="434343"/>
                </a:solidFill>
              </a:defRPr>
            </a:lvl7pPr>
            <a:lvl8pPr marL="3657600" lvl="7" indent="-304800" rtl="0">
              <a:lnSpc>
                <a:spcPct val="115000"/>
              </a:lnSpc>
              <a:spcBef>
                <a:spcPts val="1600"/>
              </a:spcBef>
              <a:spcAft>
                <a:spcPts val="0"/>
              </a:spcAft>
              <a:buClr>
                <a:srgbClr val="434343"/>
              </a:buClr>
              <a:buSzPts val="1200"/>
              <a:buChar char="○"/>
              <a:defRPr>
                <a:solidFill>
                  <a:srgbClr val="434343"/>
                </a:solidFill>
              </a:defRPr>
            </a:lvl8pPr>
            <a:lvl9pPr marL="4114800" lvl="8" indent="-304800" rtl="0">
              <a:lnSpc>
                <a:spcPct val="115000"/>
              </a:lnSpc>
              <a:spcBef>
                <a:spcPts val="1600"/>
              </a:spcBef>
              <a:spcAft>
                <a:spcPts val="1600"/>
              </a:spcAft>
              <a:buClr>
                <a:srgbClr val="434343"/>
              </a:buClr>
              <a:buSzPts val="1200"/>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subTitle" idx="1"/>
          </p:nvPr>
        </p:nvSpPr>
        <p:spPr>
          <a:xfrm>
            <a:off x="1290775" y="2988700"/>
            <a:ext cx="29076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Fira Sans Condensed"/>
              <a:buNone/>
              <a:defRPr sz="2000" b="1">
                <a:latin typeface="Fira Sans Condensed"/>
                <a:ea typeface="Fira Sans Condensed"/>
                <a:cs typeface="Fira Sans Condensed"/>
                <a:sym typeface="Fira Sans Condensed"/>
              </a:defRPr>
            </a:lvl1pPr>
            <a:lvl2pPr lvl="1"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2pPr>
            <a:lvl3pPr lvl="2"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3pPr>
            <a:lvl4pPr lvl="3"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4pPr>
            <a:lvl5pPr lvl="4"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5pPr>
            <a:lvl6pPr lvl="5"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6pPr>
            <a:lvl7pPr lvl="6"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7pPr>
            <a:lvl8pPr lvl="7" algn="ctr">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8pPr>
            <a:lvl9pPr lvl="8" algn="ctr">
              <a:lnSpc>
                <a:spcPct val="100000"/>
              </a:lnSpc>
              <a:spcBef>
                <a:spcPts val="1600"/>
              </a:spcBef>
              <a:spcAft>
                <a:spcPts val="1600"/>
              </a:spcAft>
              <a:buSzPts val="2000"/>
              <a:buFont typeface="Fira Sans Condensed"/>
              <a:buNone/>
              <a:defRPr sz="2000" b="1">
                <a:latin typeface="Fira Sans Condensed"/>
                <a:ea typeface="Fira Sans Condensed"/>
                <a:cs typeface="Fira Sans Condensed"/>
                <a:sym typeface="Fira Sans Condensed"/>
              </a:defRPr>
            </a:lvl9pPr>
          </a:lstStyle>
          <a:p>
            <a:endParaRPr/>
          </a:p>
        </p:txBody>
      </p:sp>
      <p:sp>
        <p:nvSpPr>
          <p:cNvPr id="20" name="Google Shape;20;p5"/>
          <p:cNvSpPr txBox="1">
            <a:spLocks noGrp="1"/>
          </p:cNvSpPr>
          <p:nvPr>
            <p:ph type="subTitle" idx="2"/>
          </p:nvPr>
        </p:nvSpPr>
        <p:spPr>
          <a:xfrm>
            <a:off x="4945650" y="2988700"/>
            <a:ext cx="2907600" cy="5643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Fira Sans Condensed"/>
              <a:buNone/>
              <a:defRPr sz="2000" b="1">
                <a:latin typeface="Fira Sans Condensed"/>
                <a:ea typeface="Fira Sans Condensed"/>
                <a:cs typeface="Fira Sans Condensed"/>
                <a:sym typeface="Fira Sans Condensed"/>
              </a:defRPr>
            </a:lvl1pPr>
            <a:lvl2pPr lvl="1"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2pPr>
            <a:lvl3pPr lvl="2"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3pPr>
            <a:lvl4pPr lvl="3"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4pPr>
            <a:lvl5pPr lvl="4"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5pPr>
            <a:lvl6pPr lvl="5"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6pPr>
            <a:lvl7pPr lvl="6"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7pPr>
            <a:lvl8pPr lvl="7" algn="ctr" rtl="0">
              <a:lnSpc>
                <a:spcPct val="100000"/>
              </a:lnSpc>
              <a:spcBef>
                <a:spcPts val="1600"/>
              </a:spcBef>
              <a:spcAft>
                <a:spcPts val="0"/>
              </a:spcAft>
              <a:buSzPts val="2000"/>
              <a:buFont typeface="Fira Sans Condensed"/>
              <a:buNone/>
              <a:defRPr sz="2000" b="1">
                <a:latin typeface="Fira Sans Condensed"/>
                <a:ea typeface="Fira Sans Condensed"/>
                <a:cs typeface="Fira Sans Condensed"/>
                <a:sym typeface="Fira Sans Condensed"/>
              </a:defRPr>
            </a:lvl8pPr>
            <a:lvl9pPr lvl="8" algn="ctr" rtl="0">
              <a:lnSpc>
                <a:spcPct val="100000"/>
              </a:lnSpc>
              <a:spcBef>
                <a:spcPts val="1600"/>
              </a:spcBef>
              <a:spcAft>
                <a:spcPts val="1600"/>
              </a:spcAft>
              <a:buSzPts val="2000"/>
              <a:buFont typeface="Fira Sans Condensed"/>
              <a:buNone/>
              <a:defRPr sz="2000" b="1">
                <a:latin typeface="Fira Sans Condensed"/>
                <a:ea typeface="Fira Sans Condensed"/>
                <a:cs typeface="Fira Sans Condensed"/>
                <a:sym typeface="Fira Sans Condensed"/>
              </a:defRPr>
            </a:lvl9pPr>
          </a:lstStyle>
          <a:p>
            <a:endParaRPr/>
          </a:p>
        </p:txBody>
      </p:sp>
      <p:sp>
        <p:nvSpPr>
          <p:cNvPr id="21" name="Google Shape;21;p5"/>
          <p:cNvSpPr txBox="1">
            <a:spLocks noGrp="1"/>
          </p:cNvSpPr>
          <p:nvPr>
            <p:ph type="subTitle" idx="3"/>
          </p:nvPr>
        </p:nvSpPr>
        <p:spPr>
          <a:xfrm>
            <a:off x="1290763" y="360902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160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2" name="Google Shape;22;p5"/>
          <p:cNvSpPr txBox="1">
            <a:spLocks noGrp="1"/>
          </p:cNvSpPr>
          <p:nvPr>
            <p:ph type="subTitle" idx="4"/>
          </p:nvPr>
        </p:nvSpPr>
        <p:spPr>
          <a:xfrm>
            <a:off x="4945638" y="360902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160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3" name="Google Shape;23;p5"/>
          <p:cNvSpPr txBox="1">
            <a:spLocks noGrp="1"/>
          </p:cNvSpPr>
          <p:nvPr>
            <p:ph type="title"/>
          </p:nvPr>
        </p:nvSpPr>
        <p:spPr>
          <a:xfrm>
            <a:off x="457200" y="411475"/>
            <a:ext cx="82389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457200" y="411475"/>
            <a:ext cx="82389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457200" y="411475"/>
            <a:ext cx="8238900" cy="5643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8" name="Google Shape;28;p7"/>
          <p:cNvSpPr txBox="1">
            <a:spLocks noGrp="1"/>
          </p:cNvSpPr>
          <p:nvPr>
            <p:ph type="subTitle" idx="1"/>
          </p:nvPr>
        </p:nvSpPr>
        <p:spPr>
          <a:xfrm rot="-355">
            <a:off x="1324085" y="2499407"/>
            <a:ext cx="2907600" cy="107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1789200" y="919200"/>
            <a:ext cx="5565600" cy="1362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1131850" y="1294750"/>
            <a:ext cx="4162800" cy="1169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9"/>
          <p:cNvSpPr txBox="1">
            <a:spLocks noGrp="1"/>
          </p:cNvSpPr>
          <p:nvPr>
            <p:ph type="subTitle" idx="1"/>
          </p:nvPr>
        </p:nvSpPr>
        <p:spPr>
          <a:xfrm>
            <a:off x="1442600" y="2589925"/>
            <a:ext cx="3541200" cy="125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2547150" y="1653250"/>
            <a:ext cx="4049700" cy="840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457200" y="1080275"/>
            <a:ext cx="8238900" cy="365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00000"/>
              </a:lnSpc>
              <a:spcBef>
                <a:spcPts val="1600"/>
              </a:spcBef>
              <a:spcAft>
                <a:spcPts val="160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
        <p:nvSpPr>
          <p:cNvPr id="7" name="Google Shape;7;p1"/>
          <p:cNvSpPr txBox="1">
            <a:spLocks noGrp="1"/>
          </p:cNvSpPr>
          <p:nvPr>
            <p:ph type="title"/>
          </p:nvPr>
        </p:nvSpPr>
        <p:spPr>
          <a:xfrm>
            <a:off x="457200" y="411475"/>
            <a:ext cx="8238900" cy="564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1pPr>
            <a:lvl2pPr lvl="1"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2pPr>
            <a:lvl3pPr lvl="2"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3pPr>
            <a:lvl4pPr lvl="3"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4pPr>
            <a:lvl5pPr lvl="4"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5pPr>
            <a:lvl6pPr lvl="5"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6pPr>
            <a:lvl7pPr lvl="6"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7pPr>
            <a:lvl8pPr lvl="7"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8pPr>
            <a:lvl9pPr lvl="8" algn="ctr" rtl="0">
              <a:spcBef>
                <a:spcPts val="0"/>
              </a:spcBef>
              <a:spcAft>
                <a:spcPts val="0"/>
              </a:spcAft>
              <a:buClr>
                <a:schemeClr val="dk1"/>
              </a:buClr>
              <a:buSzPts val="3100"/>
              <a:buFont typeface="Fira Sans Condensed"/>
              <a:buNone/>
              <a:defRPr sz="3100" b="1">
                <a:solidFill>
                  <a:schemeClr val="dk1"/>
                </a:solidFill>
                <a:latin typeface="Fira Sans Condensed"/>
                <a:ea typeface="Fira Sans Condensed"/>
                <a:cs typeface="Fira Sans Condensed"/>
                <a:sym typeface="Fira Sans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3.xml"/><Relationship Id="rId5" Type="http://schemas.openxmlformats.org/officeDocument/2006/relationships/image" Target="../media/image34.png"/><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a:extLst>
            <a:ext uri="{FF2B5EF4-FFF2-40B4-BE49-F238E27FC236}">
              <a16:creationId xmlns:a16="http://schemas.microsoft.com/office/drawing/2014/main" id="{73384021-890D-030C-6338-5B8962E248C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26A7D849-B7BB-D4B0-86B1-3DE85C3AAA54}"/>
              </a:ext>
            </a:extLst>
          </p:cNvPr>
          <p:cNvPicPr>
            <a:picLocks noChangeAspect="1"/>
          </p:cNvPicPr>
          <p:nvPr/>
        </p:nvPicPr>
        <p:blipFill>
          <a:blip r:embed="rId3"/>
          <a:stretch>
            <a:fillRect/>
          </a:stretch>
        </p:blipFill>
        <p:spPr>
          <a:xfrm>
            <a:off x="243840" y="156754"/>
            <a:ext cx="8682446" cy="4807132"/>
          </a:xfrm>
          <a:prstGeom prst="rect">
            <a:avLst/>
          </a:prstGeom>
        </p:spPr>
        <p:style>
          <a:lnRef idx="2">
            <a:schemeClr val="accent6"/>
          </a:lnRef>
          <a:fillRef idx="1">
            <a:schemeClr val="lt1"/>
          </a:fillRef>
          <a:effectRef idx="0">
            <a:schemeClr val="accent6"/>
          </a:effectRef>
          <a:fontRef idx="minor">
            <a:schemeClr val="dk1"/>
          </a:fontRef>
        </p:style>
      </p:pic>
    </p:spTree>
    <p:extLst>
      <p:ext uri="{BB962C8B-B14F-4D97-AF65-F5344CB8AC3E}">
        <p14:creationId xmlns:p14="http://schemas.microsoft.com/office/powerpoint/2010/main" val="20043982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9FFE9-22BA-A64C-6DEA-75E259005783}"/>
              </a:ext>
            </a:extLst>
          </p:cNvPr>
          <p:cNvSpPr>
            <a:spLocks noGrp="1"/>
          </p:cNvSpPr>
          <p:nvPr>
            <p:ph type="title"/>
          </p:nvPr>
        </p:nvSpPr>
        <p:spPr>
          <a:xfrm>
            <a:off x="114300" y="130628"/>
            <a:ext cx="8784772" cy="542821"/>
          </a:xfrm>
        </p:spPr>
        <p:style>
          <a:lnRef idx="1">
            <a:schemeClr val="accent6"/>
          </a:lnRef>
          <a:fillRef idx="3">
            <a:schemeClr val="accent6"/>
          </a:fillRef>
          <a:effectRef idx="2">
            <a:schemeClr val="accent6"/>
          </a:effectRef>
          <a:fontRef idx="minor">
            <a:schemeClr val="lt1"/>
          </a:fontRef>
        </p:style>
        <p:txBody>
          <a:bodyPr/>
          <a:lstStyle/>
          <a:p>
            <a:r>
              <a:rPr lang="en-US" dirty="0"/>
              <a:t>Greenhouse Gas Emission By State</a:t>
            </a:r>
          </a:p>
        </p:txBody>
      </p:sp>
      <p:sp>
        <p:nvSpPr>
          <p:cNvPr id="3" name="Text Placeholder 2">
            <a:extLst>
              <a:ext uri="{FF2B5EF4-FFF2-40B4-BE49-F238E27FC236}">
                <a16:creationId xmlns:a16="http://schemas.microsoft.com/office/drawing/2014/main" id="{D86D5DA4-B6DB-9BF6-A2A6-CE199444C856}"/>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5F6452AB-0457-A753-597C-5DED95BC8D12}"/>
              </a:ext>
            </a:extLst>
          </p:cNvPr>
          <p:cNvPicPr>
            <a:picLocks noChangeAspect="1"/>
          </p:cNvPicPr>
          <p:nvPr/>
        </p:nvPicPr>
        <p:blipFill>
          <a:blip r:embed="rId2"/>
          <a:stretch>
            <a:fillRect/>
          </a:stretch>
        </p:blipFill>
        <p:spPr>
          <a:xfrm>
            <a:off x="114300" y="818901"/>
            <a:ext cx="8784772" cy="4106637"/>
          </a:xfrm>
          <a:prstGeom prst="rect">
            <a:avLst/>
          </a:prstGeom>
        </p:spPr>
        <p:style>
          <a:lnRef idx="2">
            <a:schemeClr val="accent2">
              <a:shade val="15000"/>
            </a:schemeClr>
          </a:lnRef>
          <a:fillRef idx="1">
            <a:schemeClr val="accent2"/>
          </a:fillRef>
          <a:effectRef idx="0">
            <a:schemeClr val="accent2"/>
          </a:effectRef>
          <a:fontRef idx="minor">
            <a:schemeClr val="lt1"/>
          </a:fontRef>
        </p:style>
      </p:pic>
    </p:spTree>
    <p:extLst>
      <p:ext uri="{BB962C8B-B14F-4D97-AF65-F5344CB8AC3E}">
        <p14:creationId xmlns:p14="http://schemas.microsoft.com/office/powerpoint/2010/main" val="12275587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65A2E-7046-C812-0BBC-B5DC97ABD3C3}"/>
              </a:ext>
            </a:extLst>
          </p:cNvPr>
          <p:cNvSpPr>
            <a:spLocks noGrp="1"/>
          </p:cNvSpPr>
          <p:nvPr>
            <p:ph type="title"/>
          </p:nvPr>
        </p:nvSpPr>
        <p:spPr/>
        <p:style>
          <a:lnRef idx="1">
            <a:schemeClr val="accent6"/>
          </a:lnRef>
          <a:fillRef idx="3">
            <a:schemeClr val="accent6"/>
          </a:fillRef>
          <a:effectRef idx="2">
            <a:schemeClr val="accent6"/>
          </a:effectRef>
          <a:fontRef idx="minor">
            <a:schemeClr val="lt1"/>
          </a:fontRef>
        </p:style>
        <p:txBody>
          <a:bodyPr/>
          <a:lstStyle/>
          <a:p>
            <a:r>
              <a:rPr lang="en-US" dirty="0"/>
              <a:t>Sources of Greenhouse Gases</a:t>
            </a:r>
          </a:p>
        </p:txBody>
      </p:sp>
      <p:grpSp>
        <p:nvGrpSpPr>
          <p:cNvPr id="4" name="Google Shape;427;p18">
            <a:extLst>
              <a:ext uri="{FF2B5EF4-FFF2-40B4-BE49-F238E27FC236}">
                <a16:creationId xmlns:a16="http://schemas.microsoft.com/office/drawing/2014/main" id="{F061E297-88ED-5CA2-B0EA-8C7CB72E924B}"/>
              </a:ext>
            </a:extLst>
          </p:cNvPr>
          <p:cNvGrpSpPr/>
          <p:nvPr/>
        </p:nvGrpSpPr>
        <p:grpSpPr>
          <a:xfrm>
            <a:off x="3900060" y="1163929"/>
            <a:ext cx="1343889" cy="3572635"/>
            <a:chOff x="5917725" y="1154375"/>
            <a:chExt cx="330950" cy="900475"/>
          </a:xfrm>
        </p:grpSpPr>
        <p:sp>
          <p:nvSpPr>
            <p:cNvPr id="5" name="Google Shape;428;p18">
              <a:extLst>
                <a:ext uri="{FF2B5EF4-FFF2-40B4-BE49-F238E27FC236}">
                  <a16:creationId xmlns:a16="http://schemas.microsoft.com/office/drawing/2014/main" id="{93730064-384D-F154-EAD1-7DAF814D4150}"/>
                </a:ext>
              </a:extLst>
            </p:cNvPr>
            <p:cNvSpPr/>
            <p:nvPr/>
          </p:nvSpPr>
          <p:spPr>
            <a:xfrm>
              <a:off x="5917725" y="1154375"/>
              <a:ext cx="330250" cy="899775"/>
            </a:xfrm>
            <a:custGeom>
              <a:avLst/>
              <a:gdLst/>
              <a:ahLst/>
              <a:cxnLst/>
              <a:rect l="l" t="t" r="r" b="b"/>
              <a:pathLst>
                <a:path w="13210" h="35991" extrusionOk="0">
                  <a:moveTo>
                    <a:pt x="9164" y="23297"/>
                  </a:moveTo>
                  <a:cubicBezTo>
                    <a:pt x="11540" y="24297"/>
                    <a:pt x="13209" y="26647"/>
                    <a:pt x="13209" y="29386"/>
                  </a:cubicBezTo>
                  <a:cubicBezTo>
                    <a:pt x="13209" y="33033"/>
                    <a:pt x="10252" y="35990"/>
                    <a:pt x="6605" y="35990"/>
                  </a:cubicBezTo>
                  <a:cubicBezTo>
                    <a:pt x="2958" y="35990"/>
                    <a:pt x="1" y="33033"/>
                    <a:pt x="1" y="29386"/>
                  </a:cubicBezTo>
                  <a:cubicBezTo>
                    <a:pt x="1" y="26647"/>
                    <a:pt x="1670" y="24297"/>
                    <a:pt x="4046" y="23297"/>
                  </a:cubicBezTo>
                  <a:lnTo>
                    <a:pt x="4046" y="2559"/>
                  </a:lnTo>
                  <a:cubicBezTo>
                    <a:pt x="4046" y="1151"/>
                    <a:pt x="5198" y="0"/>
                    <a:pt x="6605" y="0"/>
                  </a:cubicBezTo>
                  <a:lnTo>
                    <a:pt x="6605" y="0"/>
                  </a:lnTo>
                  <a:cubicBezTo>
                    <a:pt x="8012" y="0"/>
                    <a:pt x="9164" y="1151"/>
                    <a:pt x="9164" y="25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29;p18">
              <a:extLst>
                <a:ext uri="{FF2B5EF4-FFF2-40B4-BE49-F238E27FC236}">
                  <a16:creationId xmlns:a16="http://schemas.microsoft.com/office/drawing/2014/main" id="{2487D6F4-3AC7-6C47-1E86-337012B8EB82}"/>
                </a:ext>
              </a:extLst>
            </p:cNvPr>
            <p:cNvSpPr/>
            <p:nvPr/>
          </p:nvSpPr>
          <p:spPr>
            <a:xfrm>
              <a:off x="5917725" y="1154375"/>
              <a:ext cx="330250" cy="899775"/>
            </a:xfrm>
            <a:custGeom>
              <a:avLst/>
              <a:gdLst/>
              <a:ahLst/>
              <a:cxnLst/>
              <a:rect l="l" t="t" r="r" b="b"/>
              <a:pathLst>
                <a:path w="13210" h="35991" extrusionOk="0">
                  <a:moveTo>
                    <a:pt x="9164" y="23297"/>
                  </a:moveTo>
                  <a:cubicBezTo>
                    <a:pt x="11540" y="24297"/>
                    <a:pt x="13209" y="26647"/>
                    <a:pt x="13209" y="29386"/>
                  </a:cubicBezTo>
                  <a:cubicBezTo>
                    <a:pt x="13209" y="33033"/>
                    <a:pt x="10252" y="35990"/>
                    <a:pt x="6605" y="35990"/>
                  </a:cubicBezTo>
                  <a:cubicBezTo>
                    <a:pt x="2958" y="35990"/>
                    <a:pt x="1" y="33033"/>
                    <a:pt x="1" y="29386"/>
                  </a:cubicBezTo>
                  <a:cubicBezTo>
                    <a:pt x="1" y="26647"/>
                    <a:pt x="1670" y="24297"/>
                    <a:pt x="4046" y="23297"/>
                  </a:cubicBezTo>
                  <a:lnTo>
                    <a:pt x="4046" y="2559"/>
                  </a:lnTo>
                  <a:cubicBezTo>
                    <a:pt x="4046" y="1151"/>
                    <a:pt x="5198" y="0"/>
                    <a:pt x="6605" y="0"/>
                  </a:cubicBezTo>
                  <a:lnTo>
                    <a:pt x="6605" y="0"/>
                  </a:lnTo>
                  <a:cubicBezTo>
                    <a:pt x="8012" y="0"/>
                    <a:pt x="9164" y="1151"/>
                    <a:pt x="9164" y="2559"/>
                  </a:cubicBezTo>
                  <a:close/>
                  <a:moveTo>
                    <a:pt x="6605" y="1285"/>
                  </a:moveTo>
                  <a:cubicBezTo>
                    <a:pt x="5796" y="1285"/>
                    <a:pt x="5134" y="1948"/>
                    <a:pt x="5134" y="2757"/>
                  </a:cubicBezTo>
                  <a:lnTo>
                    <a:pt x="5134" y="24019"/>
                  </a:lnTo>
                  <a:cubicBezTo>
                    <a:pt x="2774" y="24664"/>
                    <a:pt x="1040" y="26822"/>
                    <a:pt x="1040" y="29386"/>
                  </a:cubicBezTo>
                  <a:cubicBezTo>
                    <a:pt x="1040" y="32459"/>
                    <a:pt x="3532" y="34951"/>
                    <a:pt x="6605" y="34951"/>
                  </a:cubicBezTo>
                  <a:cubicBezTo>
                    <a:pt x="9678" y="34951"/>
                    <a:pt x="12170" y="32459"/>
                    <a:pt x="12170" y="29386"/>
                  </a:cubicBezTo>
                  <a:cubicBezTo>
                    <a:pt x="12170" y="26822"/>
                    <a:pt x="10436" y="24664"/>
                    <a:pt x="8076" y="24019"/>
                  </a:cubicBezTo>
                  <a:lnTo>
                    <a:pt x="8077" y="2756"/>
                  </a:lnTo>
                  <a:cubicBezTo>
                    <a:pt x="8076" y="1948"/>
                    <a:pt x="7414" y="1285"/>
                    <a:pt x="6605" y="12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30;p18">
              <a:extLst>
                <a:ext uri="{FF2B5EF4-FFF2-40B4-BE49-F238E27FC236}">
                  <a16:creationId xmlns:a16="http://schemas.microsoft.com/office/drawing/2014/main" id="{A2A4AFF7-24AD-89BF-293F-DF61B6DC4EC1}"/>
                </a:ext>
              </a:extLst>
            </p:cNvPr>
            <p:cNvSpPr/>
            <p:nvPr/>
          </p:nvSpPr>
          <p:spPr>
            <a:xfrm>
              <a:off x="5943725" y="1249025"/>
              <a:ext cx="278250" cy="779150"/>
            </a:xfrm>
            <a:custGeom>
              <a:avLst/>
              <a:gdLst/>
              <a:ahLst/>
              <a:cxnLst/>
              <a:rect l="l" t="t" r="r" b="b"/>
              <a:pathLst>
                <a:path w="11130" h="31166" extrusionOk="0">
                  <a:moveTo>
                    <a:pt x="4094" y="0"/>
                  </a:moveTo>
                  <a:lnTo>
                    <a:pt x="7036" y="0"/>
                  </a:lnTo>
                  <a:lnTo>
                    <a:pt x="7036" y="20233"/>
                  </a:lnTo>
                  <a:cubicBezTo>
                    <a:pt x="9395" y="20878"/>
                    <a:pt x="11130" y="23036"/>
                    <a:pt x="11130" y="25600"/>
                  </a:cubicBezTo>
                  <a:cubicBezTo>
                    <a:pt x="11130" y="28673"/>
                    <a:pt x="8638" y="31165"/>
                    <a:pt x="5565" y="31165"/>
                  </a:cubicBezTo>
                  <a:cubicBezTo>
                    <a:pt x="2492" y="31165"/>
                    <a:pt x="0" y="28673"/>
                    <a:pt x="0" y="25600"/>
                  </a:cubicBezTo>
                  <a:cubicBezTo>
                    <a:pt x="0" y="23036"/>
                    <a:pt x="1734" y="20878"/>
                    <a:pt x="4094" y="202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31;p18">
              <a:extLst>
                <a:ext uri="{FF2B5EF4-FFF2-40B4-BE49-F238E27FC236}">
                  <a16:creationId xmlns:a16="http://schemas.microsoft.com/office/drawing/2014/main" id="{1391AC6F-3125-AC35-6DD3-91D29D8103F5}"/>
                </a:ext>
              </a:extLst>
            </p:cNvPr>
            <p:cNvSpPr/>
            <p:nvPr/>
          </p:nvSpPr>
          <p:spPr>
            <a:xfrm>
              <a:off x="5961350" y="1762375"/>
              <a:ext cx="127050" cy="113200"/>
            </a:xfrm>
            <a:custGeom>
              <a:avLst/>
              <a:gdLst/>
              <a:ahLst/>
              <a:cxnLst/>
              <a:rect l="l" t="t" r="r" b="b"/>
              <a:pathLst>
                <a:path w="5082" h="4528" extrusionOk="0">
                  <a:moveTo>
                    <a:pt x="1657" y="1170"/>
                  </a:moveTo>
                  <a:cubicBezTo>
                    <a:pt x="2792" y="254"/>
                    <a:pt x="4106" y="0"/>
                    <a:pt x="4594" y="604"/>
                  </a:cubicBezTo>
                  <a:cubicBezTo>
                    <a:pt x="5082" y="1208"/>
                    <a:pt x="4559" y="2440"/>
                    <a:pt x="3425" y="3357"/>
                  </a:cubicBezTo>
                  <a:cubicBezTo>
                    <a:pt x="2291" y="4274"/>
                    <a:pt x="976" y="4528"/>
                    <a:pt x="488" y="3923"/>
                  </a:cubicBezTo>
                  <a:cubicBezTo>
                    <a:pt x="1" y="3320"/>
                    <a:pt x="524" y="2087"/>
                    <a:pt x="1657" y="117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32;p18">
              <a:extLst>
                <a:ext uri="{FF2B5EF4-FFF2-40B4-BE49-F238E27FC236}">
                  <a16:creationId xmlns:a16="http://schemas.microsoft.com/office/drawing/2014/main" id="{DBF93D61-70E1-D535-D3E6-21E77BFBBDE8}"/>
                </a:ext>
              </a:extLst>
            </p:cNvPr>
            <p:cNvSpPr/>
            <p:nvPr/>
          </p:nvSpPr>
          <p:spPr>
            <a:xfrm>
              <a:off x="6082825" y="1269950"/>
              <a:ext cx="64000" cy="10375"/>
            </a:xfrm>
            <a:custGeom>
              <a:avLst/>
              <a:gdLst/>
              <a:ahLst/>
              <a:cxnLst/>
              <a:rect l="l" t="t" r="r" b="b"/>
              <a:pathLst>
                <a:path w="2560" h="415" extrusionOk="0">
                  <a:moveTo>
                    <a:pt x="208" y="415"/>
                  </a:moveTo>
                  <a:lnTo>
                    <a:pt x="2560" y="415"/>
                  </a:lnTo>
                  <a:lnTo>
                    <a:pt x="2560" y="1"/>
                  </a:lnTo>
                  <a:lnTo>
                    <a:pt x="208" y="1"/>
                  </a:lnTo>
                  <a:cubicBezTo>
                    <a:pt x="94" y="1"/>
                    <a:pt x="1" y="94"/>
                    <a:pt x="1" y="208"/>
                  </a:cubicBezTo>
                  <a:lnTo>
                    <a:pt x="1" y="208"/>
                  </a:lnTo>
                  <a:cubicBezTo>
                    <a:pt x="1" y="322"/>
                    <a:pt x="94" y="415"/>
                    <a:pt x="208" y="415"/>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33;p18">
              <a:extLst>
                <a:ext uri="{FF2B5EF4-FFF2-40B4-BE49-F238E27FC236}">
                  <a16:creationId xmlns:a16="http://schemas.microsoft.com/office/drawing/2014/main" id="{96CEFEA6-5BFF-4EB4-52CF-0DBDBA486A74}"/>
                </a:ext>
              </a:extLst>
            </p:cNvPr>
            <p:cNvSpPr/>
            <p:nvPr/>
          </p:nvSpPr>
          <p:spPr>
            <a:xfrm>
              <a:off x="6082825" y="1320675"/>
              <a:ext cx="64000" cy="10375"/>
            </a:xfrm>
            <a:custGeom>
              <a:avLst/>
              <a:gdLst/>
              <a:ahLst/>
              <a:cxnLst/>
              <a:rect l="l" t="t" r="r" b="b"/>
              <a:pathLst>
                <a:path w="2560" h="415" extrusionOk="0">
                  <a:moveTo>
                    <a:pt x="208" y="414"/>
                  </a:moveTo>
                  <a:lnTo>
                    <a:pt x="2560" y="414"/>
                  </a:lnTo>
                  <a:lnTo>
                    <a:pt x="2560" y="0"/>
                  </a:lnTo>
                  <a:lnTo>
                    <a:pt x="208" y="0"/>
                  </a:lnTo>
                  <a:cubicBezTo>
                    <a:pt x="94" y="0"/>
                    <a:pt x="1" y="93"/>
                    <a:pt x="1" y="207"/>
                  </a:cubicBezTo>
                  <a:lnTo>
                    <a:pt x="1" y="207"/>
                  </a:lnTo>
                  <a:cubicBezTo>
                    <a:pt x="1" y="321"/>
                    <a:pt x="94" y="414"/>
                    <a:pt x="208" y="414"/>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4;p18">
              <a:extLst>
                <a:ext uri="{FF2B5EF4-FFF2-40B4-BE49-F238E27FC236}">
                  <a16:creationId xmlns:a16="http://schemas.microsoft.com/office/drawing/2014/main" id="{AC32C463-8C00-E790-FDC4-A45E74742311}"/>
                </a:ext>
              </a:extLst>
            </p:cNvPr>
            <p:cNvSpPr/>
            <p:nvPr/>
          </p:nvSpPr>
          <p:spPr>
            <a:xfrm>
              <a:off x="6082825" y="1371400"/>
              <a:ext cx="64000" cy="10350"/>
            </a:xfrm>
            <a:custGeom>
              <a:avLst/>
              <a:gdLst/>
              <a:ahLst/>
              <a:cxnLst/>
              <a:rect l="l" t="t" r="r" b="b"/>
              <a:pathLst>
                <a:path w="2560" h="414" extrusionOk="0">
                  <a:moveTo>
                    <a:pt x="208" y="414"/>
                  </a:moveTo>
                  <a:lnTo>
                    <a:pt x="2560" y="414"/>
                  </a:lnTo>
                  <a:lnTo>
                    <a:pt x="2560" y="1"/>
                  </a:lnTo>
                  <a:lnTo>
                    <a:pt x="208" y="1"/>
                  </a:lnTo>
                  <a:cubicBezTo>
                    <a:pt x="94" y="1"/>
                    <a:pt x="1" y="94"/>
                    <a:pt x="1" y="208"/>
                  </a:cubicBezTo>
                  <a:lnTo>
                    <a:pt x="1" y="208"/>
                  </a:lnTo>
                  <a:cubicBezTo>
                    <a:pt x="1" y="321"/>
                    <a:pt x="94" y="414"/>
                    <a:pt x="208" y="414"/>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5;p18">
              <a:extLst>
                <a:ext uri="{FF2B5EF4-FFF2-40B4-BE49-F238E27FC236}">
                  <a16:creationId xmlns:a16="http://schemas.microsoft.com/office/drawing/2014/main" id="{A69970A6-9FE1-F468-6D45-E1A2C677E486}"/>
                </a:ext>
              </a:extLst>
            </p:cNvPr>
            <p:cNvSpPr/>
            <p:nvPr/>
          </p:nvSpPr>
          <p:spPr>
            <a:xfrm>
              <a:off x="6082825" y="1422125"/>
              <a:ext cx="64000" cy="10375"/>
            </a:xfrm>
            <a:custGeom>
              <a:avLst/>
              <a:gdLst/>
              <a:ahLst/>
              <a:cxnLst/>
              <a:rect l="l" t="t" r="r" b="b"/>
              <a:pathLst>
                <a:path w="2560" h="415" extrusionOk="0">
                  <a:moveTo>
                    <a:pt x="208" y="414"/>
                  </a:moveTo>
                  <a:lnTo>
                    <a:pt x="2560" y="414"/>
                  </a:lnTo>
                  <a:lnTo>
                    <a:pt x="2560" y="0"/>
                  </a:lnTo>
                  <a:lnTo>
                    <a:pt x="208" y="0"/>
                  </a:lnTo>
                  <a:cubicBezTo>
                    <a:pt x="94" y="0"/>
                    <a:pt x="1" y="93"/>
                    <a:pt x="1" y="207"/>
                  </a:cubicBezTo>
                  <a:lnTo>
                    <a:pt x="1" y="207"/>
                  </a:lnTo>
                  <a:cubicBezTo>
                    <a:pt x="1" y="321"/>
                    <a:pt x="94" y="414"/>
                    <a:pt x="208" y="414"/>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6;p18">
              <a:extLst>
                <a:ext uri="{FF2B5EF4-FFF2-40B4-BE49-F238E27FC236}">
                  <a16:creationId xmlns:a16="http://schemas.microsoft.com/office/drawing/2014/main" id="{B5CCBD5B-67A5-32ED-91AC-A667B5527605}"/>
                </a:ext>
              </a:extLst>
            </p:cNvPr>
            <p:cNvSpPr/>
            <p:nvPr/>
          </p:nvSpPr>
          <p:spPr>
            <a:xfrm>
              <a:off x="6082825" y="1472825"/>
              <a:ext cx="64000" cy="10375"/>
            </a:xfrm>
            <a:custGeom>
              <a:avLst/>
              <a:gdLst/>
              <a:ahLst/>
              <a:cxnLst/>
              <a:rect l="l" t="t" r="r" b="b"/>
              <a:pathLst>
                <a:path w="2560" h="415" extrusionOk="0">
                  <a:moveTo>
                    <a:pt x="208" y="415"/>
                  </a:moveTo>
                  <a:lnTo>
                    <a:pt x="2560" y="415"/>
                  </a:lnTo>
                  <a:lnTo>
                    <a:pt x="2560" y="1"/>
                  </a:lnTo>
                  <a:lnTo>
                    <a:pt x="208" y="1"/>
                  </a:lnTo>
                  <a:cubicBezTo>
                    <a:pt x="94" y="1"/>
                    <a:pt x="1" y="94"/>
                    <a:pt x="1" y="208"/>
                  </a:cubicBezTo>
                  <a:lnTo>
                    <a:pt x="1" y="208"/>
                  </a:lnTo>
                  <a:cubicBezTo>
                    <a:pt x="1" y="322"/>
                    <a:pt x="94" y="415"/>
                    <a:pt x="208" y="415"/>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7;p18">
              <a:extLst>
                <a:ext uri="{FF2B5EF4-FFF2-40B4-BE49-F238E27FC236}">
                  <a16:creationId xmlns:a16="http://schemas.microsoft.com/office/drawing/2014/main" id="{306D69E4-2688-1C23-7F53-5AFAB019143B}"/>
                </a:ext>
              </a:extLst>
            </p:cNvPr>
            <p:cNvSpPr/>
            <p:nvPr/>
          </p:nvSpPr>
          <p:spPr>
            <a:xfrm>
              <a:off x="6082825" y="1523575"/>
              <a:ext cx="64000" cy="10350"/>
            </a:xfrm>
            <a:custGeom>
              <a:avLst/>
              <a:gdLst/>
              <a:ahLst/>
              <a:cxnLst/>
              <a:rect l="l" t="t" r="r" b="b"/>
              <a:pathLst>
                <a:path w="2560" h="414" extrusionOk="0">
                  <a:moveTo>
                    <a:pt x="208" y="413"/>
                  </a:moveTo>
                  <a:lnTo>
                    <a:pt x="2560" y="413"/>
                  </a:lnTo>
                  <a:lnTo>
                    <a:pt x="2560" y="0"/>
                  </a:lnTo>
                  <a:lnTo>
                    <a:pt x="208" y="0"/>
                  </a:lnTo>
                  <a:cubicBezTo>
                    <a:pt x="94" y="0"/>
                    <a:pt x="1" y="94"/>
                    <a:pt x="1" y="206"/>
                  </a:cubicBezTo>
                  <a:lnTo>
                    <a:pt x="1" y="206"/>
                  </a:lnTo>
                  <a:cubicBezTo>
                    <a:pt x="1" y="320"/>
                    <a:pt x="94" y="413"/>
                    <a:pt x="208" y="413"/>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8;p18">
              <a:extLst>
                <a:ext uri="{FF2B5EF4-FFF2-40B4-BE49-F238E27FC236}">
                  <a16:creationId xmlns:a16="http://schemas.microsoft.com/office/drawing/2014/main" id="{E594E3D1-95BE-D8E9-960A-3D02C1837EC1}"/>
                </a:ext>
              </a:extLst>
            </p:cNvPr>
            <p:cNvSpPr/>
            <p:nvPr/>
          </p:nvSpPr>
          <p:spPr>
            <a:xfrm>
              <a:off x="6082825" y="1574275"/>
              <a:ext cx="64000" cy="10400"/>
            </a:xfrm>
            <a:custGeom>
              <a:avLst/>
              <a:gdLst/>
              <a:ahLst/>
              <a:cxnLst/>
              <a:rect l="l" t="t" r="r" b="b"/>
              <a:pathLst>
                <a:path w="2560" h="416" extrusionOk="0">
                  <a:moveTo>
                    <a:pt x="208" y="415"/>
                  </a:moveTo>
                  <a:lnTo>
                    <a:pt x="2560" y="415"/>
                  </a:lnTo>
                  <a:lnTo>
                    <a:pt x="2560" y="1"/>
                  </a:lnTo>
                  <a:lnTo>
                    <a:pt x="208" y="1"/>
                  </a:lnTo>
                  <a:cubicBezTo>
                    <a:pt x="94" y="1"/>
                    <a:pt x="1" y="94"/>
                    <a:pt x="1" y="208"/>
                  </a:cubicBezTo>
                  <a:lnTo>
                    <a:pt x="1" y="208"/>
                  </a:lnTo>
                  <a:cubicBezTo>
                    <a:pt x="1" y="322"/>
                    <a:pt x="94" y="415"/>
                    <a:pt x="208" y="415"/>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9;p18">
              <a:extLst>
                <a:ext uri="{FF2B5EF4-FFF2-40B4-BE49-F238E27FC236}">
                  <a16:creationId xmlns:a16="http://schemas.microsoft.com/office/drawing/2014/main" id="{3A9B6C29-E3C4-B022-8BC7-3EDBF83F8664}"/>
                </a:ext>
              </a:extLst>
            </p:cNvPr>
            <p:cNvSpPr/>
            <p:nvPr/>
          </p:nvSpPr>
          <p:spPr>
            <a:xfrm>
              <a:off x="6082825" y="1625000"/>
              <a:ext cx="64000" cy="10375"/>
            </a:xfrm>
            <a:custGeom>
              <a:avLst/>
              <a:gdLst/>
              <a:ahLst/>
              <a:cxnLst/>
              <a:rect l="l" t="t" r="r" b="b"/>
              <a:pathLst>
                <a:path w="2560" h="415" extrusionOk="0">
                  <a:moveTo>
                    <a:pt x="208" y="415"/>
                  </a:moveTo>
                  <a:lnTo>
                    <a:pt x="2560" y="415"/>
                  </a:lnTo>
                  <a:lnTo>
                    <a:pt x="2560" y="0"/>
                  </a:lnTo>
                  <a:lnTo>
                    <a:pt x="208" y="0"/>
                  </a:lnTo>
                  <a:cubicBezTo>
                    <a:pt x="94" y="0"/>
                    <a:pt x="1" y="94"/>
                    <a:pt x="1" y="208"/>
                  </a:cubicBezTo>
                  <a:lnTo>
                    <a:pt x="1" y="208"/>
                  </a:lnTo>
                  <a:cubicBezTo>
                    <a:pt x="1" y="321"/>
                    <a:pt x="94" y="415"/>
                    <a:pt x="208" y="415"/>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40;p18">
              <a:extLst>
                <a:ext uri="{FF2B5EF4-FFF2-40B4-BE49-F238E27FC236}">
                  <a16:creationId xmlns:a16="http://schemas.microsoft.com/office/drawing/2014/main" id="{80440A79-DD8D-9FD6-A1CD-E88E2BB5273B}"/>
                </a:ext>
              </a:extLst>
            </p:cNvPr>
            <p:cNvSpPr/>
            <p:nvPr/>
          </p:nvSpPr>
          <p:spPr>
            <a:xfrm>
              <a:off x="6082825" y="1675700"/>
              <a:ext cx="64000" cy="10400"/>
            </a:xfrm>
            <a:custGeom>
              <a:avLst/>
              <a:gdLst/>
              <a:ahLst/>
              <a:cxnLst/>
              <a:rect l="l" t="t" r="r" b="b"/>
              <a:pathLst>
                <a:path w="2560" h="416" extrusionOk="0">
                  <a:moveTo>
                    <a:pt x="208" y="415"/>
                  </a:moveTo>
                  <a:lnTo>
                    <a:pt x="2560" y="415"/>
                  </a:lnTo>
                  <a:lnTo>
                    <a:pt x="2560" y="1"/>
                  </a:lnTo>
                  <a:lnTo>
                    <a:pt x="208" y="1"/>
                  </a:lnTo>
                  <a:cubicBezTo>
                    <a:pt x="94" y="1"/>
                    <a:pt x="1" y="94"/>
                    <a:pt x="1" y="208"/>
                  </a:cubicBezTo>
                  <a:lnTo>
                    <a:pt x="1" y="208"/>
                  </a:lnTo>
                  <a:cubicBezTo>
                    <a:pt x="1" y="322"/>
                    <a:pt x="94" y="415"/>
                    <a:pt x="208" y="415"/>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41;p18">
              <a:extLst>
                <a:ext uri="{FF2B5EF4-FFF2-40B4-BE49-F238E27FC236}">
                  <a16:creationId xmlns:a16="http://schemas.microsoft.com/office/drawing/2014/main" id="{9F573917-2827-2353-6DB8-E3F895B0C45D}"/>
                </a:ext>
              </a:extLst>
            </p:cNvPr>
            <p:cNvSpPr/>
            <p:nvPr/>
          </p:nvSpPr>
          <p:spPr>
            <a:xfrm>
              <a:off x="6082825" y="1726450"/>
              <a:ext cx="64000" cy="10350"/>
            </a:xfrm>
            <a:custGeom>
              <a:avLst/>
              <a:gdLst/>
              <a:ahLst/>
              <a:cxnLst/>
              <a:rect l="l" t="t" r="r" b="b"/>
              <a:pathLst>
                <a:path w="2560" h="414" extrusionOk="0">
                  <a:moveTo>
                    <a:pt x="208" y="414"/>
                  </a:moveTo>
                  <a:lnTo>
                    <a:pt x="2560" y="414"/>
                  </a:lnTo>
                  <a:lnTo>
                    <a:pt x="2560" y="1"/>
                  </a:lnTo>
                  <a:lnTo>
                    <a:pt x="208" y="1"/>
                  </a:lnTo>
                  <a:cubicBezTo>
                    <a:pt x="94" y="1"/>
                    <a:pt x="1" y="94"/>
                    <a:pt x="1" y="208"/>
                  </a:cubicBezTo>
                  <a:lnTo>
                    <a:pt x="1" y="208"/>
                  </a:lnTo>
                  <a:cubicBezTo>
                    <a:pt x="1" y="321"/>
                    <a:pt x="94" y="414"/>
                    <a:pt x="208" y="414"/>
                  </a:cubicBezTo>
                  <a:close/>
                </a:path>
              </a:pathLst>
            </a:custGeom>
            <a:solidFill>
              <a:srgbClr val="495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42;p18">
              <a:extLst>
                <a:ext uri="{FF2B5EF4-FFF2-40B4-BE49-F238E27FC236}">
                  <a16:creationId xmlns:a16="http://schemas.microsoft.com/office/drawing/2014/main" id="{6CB7B0A7-9B41-068F-3707-E90EE060E1CB}"/>
                </a:ext>
              </a:extLst>
            </p:cNvPr>
            <p:cNvSpPr/>
            <p:nvPr/>
          </p:nvSpPr>
          <p:spPr>
            <a:xfrm>
              <a:off x="6031050" y="1235075"/>
              <a:ext cx="24425" cy="487800"/>
            </a:xfrm>
            <a:custGeom>
              <a:avLst/>
              <a:gdLst/>
              <a:ahLst/>
              <a:cxnLst/>
              <a:rect l="l" t="t" r="r" b="b"/>
              <a:pathLst>
                <a:path w="977" h="19512" extrusionOk="0">
                  <a:moveTo>
                    <a:pt x="489" y="1"/>
                  </a:moveTo>
                  <a:lnTo>
                    <a:pt x="489" y="1"/>
                  </a:lnTo>
                  <a:cubicBezTo>
                    <a:pt x="757" y="1"/>
                    <a:pt x="976" y="221"/>
                    <a:pt x="976" y="489"/>
                  </a:cubicBezTo>
                  <a:lnTo>
                    <a:pt x="976" y="19024"/>
                  </a:lnTo>
                  <a:cubicBezTo>
                    <a:pt x="976" y="19292"/>
                    <a:pt x="757" y="19511"/>
                    <a:pt x="489" y="19511"/>
                  </a:cubicBezTo>
                  <a:lnTo>
                    <a:pt x="489" y="19511"/>
                  </a:lnTo>
                  <a:cubicBezTo>
                    <a:pt x="220" y="19511"/>
                    <a:pt x="1" y="19292"/>
                    <a:pt x="1" y="19024"/>
                  </a:cubicBezTo>
                  <a:lnTo>
                    <a:pt x="1" y="489"/>
                  </a:lnTo>
                  <a:cubicBezTo>
                    <a:pt x="1" y="221"/>
                    <a:pt x="220" y="1"/>
                    <a:pt x="4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43;p18">
              <a:extLst>
                <a:ext uri="{FF2B5EF4-FFF2-40B4-BE49-F238E27FC236}">
                  <a16:creationId xmlns:a16="http://schemas.microsoft.com/office/drawing/2014/main" id="{02C51625-47CC-8D45-7B66-C2276FBE1916}"/>
                </a:ext>
              </a:extLst>
            </p:cNvPr>
            <p:cNvSpPr/>
            <p:nvPr/>
          </p:nvSpPr>
          <p:spPr>
            <a:xfrm>
              <a:off x="6028025" y="1163550"/>
              <a:ext cx="69325" cy="61750"/>
            </a:xfrm>
            <a:custGeom>
              <a:avLst/>
              <a:gdLst/>
              <a:ahLst/>
              <a:cxnLst/>
              <a:rect l="l" t="t" r="r" b="b"/>
              <a:pathLst>
                <a:path w="2773" h="2470" extrusionOk="0">
                  <a:moveTo>
                    <a:pt x="904" y="639"/>
                  </a:moveTo>
                  <a:cubicBezTo>
                    <a:pt x="1523" y="138"/>
                    <a:pt x="2240" y="0"/>
                    <a:pt x="2507" y="329"/>
                  </a:cubicBezTo>
                  <a:cubicBezTo>
                    <a:pt x="2772" y="659"/>
                    <a:pt x="2487" y="1331"/>
                    <a:pt x="1869" y="1831"/>
                  </a:cubicBezTo>
                  <a:cubicBezTo>
                    <a:pt x="1250" y="2332"/>
                    <a:pt x="532" y="2470"/>
                    <a:pt x="266" y="2141"/>
                  </a:cubicBezTo>
                  <a:cubicBezTo>
                    <a:pt x="0" y="1811"/>
                    <a:pt x="286" y="1139"/>
                    <a:pt x="904" y="6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44;p18">
              <a:extLst>
                <a:ext uri="{FF2B5EF4-FFF2-40B4-BE49-F238E27FC236}">
                  <a16:creationId xmlns:a16="http://schemas.microsoft.com/office/drawing/2014/main" id="{375820BD-8216-2301-1F2A-32F07FF2FF64}"/>
                </a:ext>
              </a:extLst>
            </p:cNvPr>
            <p:cNvSpPr/>
            <p:nvPr/>
          </p:nvSpPr>
          <p:spPr>
            <a:xfrm>
              <a:off x="5988300" y="1794000"/>
              <a:ext cx="260375" cy="260850"/>
            </a:xfrm>
            <a:custGeom>
              <a:avLst/>
              <a:gdLst/>
              <a:ahLst/>
              <a:cxnLst/>
              <a:rect l="l" t="t" r="r" b="b"/>
              <a:pathLst>
                <a:path w="10415" h="10434" extrusionOk="0">
                  <a:moveTo>
                    <a:pt x="9217" y="0"/>
                  </a:moveTo>
                  <a:cubicBezTo>
                    <a:pt x="9971" y="1076"/>
                    <a:pt x="10414" y="2388"/>
                    <a:pt x="10414" y="3801"/>
                  </a:cubicBezTo>
                  <a:cubicBezTo>
                    <a:pt x="10414" y="7464"/>
                    <a:pt x="7445" y="10434"/>
                    <a:pt x="3782" y="10434"/>
                  </a:cubicBezTo>
                  <a:cubicBezTo>
                    <a:pt x="2377" y="10434"/>
                    <a:pt x="1073" y="9997"/>
                    <a:pt x="1" y="9251"/>
                  </a:cubicBezTo>
                  <a:cubicBezTo>
                    <a:pt x="427" y="9320"/>
                    <a:pt x="865" y="9358"/>
                    <a:pt x="1310" y="9358"/>
                  </a:cubicBezTo>
                  <a:cubicBezTo>
                    <a:pt x="5738" y="9358"/>
                    <a:pt x="9329" y="5768"/>
                    <a:pt x="9329" y="1339"/>
                  </a:cubicBezTo>
                  <a:cubicBezTo>
                    <a:pt x="9329" y="883"/>
                    <a:pt x="9290" y="435"/>
                    <a:pt x="9217" y="0"/>
                  </a:cubicBez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403;p18">
            <a:extLst>
              <a:ext uri="{FF2B5EF4-FFF2-40B4-BE49-F238E27FC236}">
                <a16:creationId xmlns:a16="http://schemas.microsoft.com/office/drawing/2014/main" id="{1F00727C-13AA-53BC-971D-0CC297015B37}"/>
              </a:ext>
            </a:extLst>
          </p:cNvPr>
          <p:cNvSpPr/>
          <p:nvPr/>
        </p:nvSpPr>
        <p:spPr>
          <a:xfrm>
            <a:off x="785527" y="1411036"/>
            <a:ext cx="2502890" cy="505200"/>
          </a:xfrm>
          <a:prstGeom prst="roundRect">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Commercisl &amp; Residential</a:t>
            </a:r>
            <a:endParaRPr sz="1800" b="1" dirty="0">
              <a:solidFill>
                <a:schemeClr val="lt1"/>
              </a:solidFill>
              <a:latin typeface="Fira Sans Extra Condensed"/>
              <a:ea typeface="Fira Sans Extra Condensed"/>
              <a:cs typeface="Fira Sans Extra Condensed"/>
              <a:sym typeface="Fira Sans Extra Condensed"/>
            </a:endParaRPr>
          </a:p>
        </p:txBody>
      </p:sp>
      <p:sp>
        <p:nvSpPr>
          <p:cNvPr id="24" name="Google Shape;386;p18">
            <a:extLst>
              <a:ext uri="{FF2B5EF4-FFF2-40B4-BE49-F238E27FC236}">
                <a16:creationId xmlns:a16="http://schemas.microsoft.com/office/drawing/2014/main" id="{5022B70B-1476-12C8-B24B-7E4D783B9D0A}"/>
              </a:ext>
            </a:extLst>
          </p:cNvPr>
          <p:cNvSpPr/>
          <p:nvPr/>
        </p:nvSpPr>
        <p:spPr>
          <a:xfrm>
            <a:off x="785528" y="2324682"/>
            <a:ext cx="2610936" cy="505200"/>
          </a:xfrm>
          <a:prstGeom prst="roundRect">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Agriculture</a:t>
            </a:r>
            <a:endParaRPr sz="1800" b="1" dirty="0">
              <a:solidFill>
                <a:schemeClr val="lt1"/>
              </a:solidFill>
              <a:latin typeface="Fira Sans Extra Condensed"/>
              <a:ea typeface="Fira Sans Extra Condensed"/>
              <a:cs typeface="Fira Sans Extra Condensed"/>
              <a:sym typeface="Fira Sans Extra Condensed"/>
            </a:endParaRPr>
          </a:p>
        </p:txBody>
      </p:sp>
      <p:sp>
        <p:nvSpPr>
          <p:cNvPr id="35" name="Google Shape;349;p18">
            <a:extLst>
              <a:ext uri="{FF2B5EF4-FFF2-40B4-BE49-F238E27FC236}">
                <a16:creationId xmlns:a16="http://schemas.microsoft.com/office/drawing/2014/main" id="{139AE9C6-1F32-3ABD-6F79-5D83DB1CC492}"/>
              </a:ext>
            </a:extLst>
          </p:cNvPr>
          <p:cNvSpPr/>
          <p:nvPr/>
        </p:nvSpPr>
        <p:spPr>
          <a:xfrm>
            <a:off x="5744703" y="1322827"/>
            <a:ext cx="2414815" cy="505200"/>
          </a:xfrm>
          <a:prstGeom prst="roundRect">
            <a:avLst>
              <a:gd name="adj" fmla="val 50000"/>
            </a:avLst>
          </a:prstGeom>
          <a:solidFill>
            <a:srgbClr val="FFC000"/>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  Transportation</a:t>
            </a:r>
            <a:endParaRPr sz="1800" b="1" dirty="0">
              <a:solidFill>
                <a:schemeClr val="lt1"/>
              </a:solidFill>
              <a:latin typeface="Fira Sans Extra Condensed"/>
              <a:ea typeface="Fira Sans Extra Condensed"/>
              <a:cs typeface="Fira Sans Extra Condensed"/>
              <a:sym typeface="Fira Sans Extra Condensed"/>
            </a:endParaRPr>
          </a:p>
        </p:txBody>
      </p:sp>
      <p:sp>
        <p:nvSpPr>
          <p:cNvPr id="50" name="Google Shape;349;p18">
            <a:extLst>
              <a:ext uri="{FF2B5EF4-FFF2-40B4-BE49-F238E27FC236}">
                <a16:creationId xmlns:a16="http://schemas.microsoft.com/office/drawing/2014/main" id="{3DEBC663-BC80-A297-A685-6620F3467570}"/>
              </a:ext>
            </a:extLst>
          </p:cNvPr>
          <p:cNvSpPr/>
          <p:nvPr/>
        </p:nvSpPr>
        <p:spPr>
          <a:xfrm>
            <a:off x="5772961" y="2267390"/>
            <a:ext cx="2414815" cy="505200"/>
          </a:xfrm>
          <a:prstGeom prst="roundRect">
            <a:avLst>
              <a:gd name="adj" fmla="val 50000"/>
            </a:avLst>
          </a:pr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  Electricity Production</a:t>
            </a:r>
            <a:endParaRPr sz="1800" b="1" dirty="0">
              <a:solidFill>
                <a:schemeClr val="lt1"/>
              </a:solidFill>
              <a:latin typeface="Fira Sans Extra Condensed"/>
              <a:ea typeface="Fira Sans Extra Condensed"/>
              <a:cs typeface="Fira Sans Extra Condensed"/>
              <a:sym typeface="Fira Sans Extra Condensed"/>
            </a:endParaRPr>
          </a:p>
        </p:txBody>
      </p:sp>
      <p:sp>
        <p:nvSpPr>
          <p:cNvPr id="51" name="Google Shape;349;p18">
            <a:extLst>
              <a:ext uri="{FF2B5EF4-FFF2-40B4-BE49-F238E27FC236}">
                <a16:creationId xmlns:a16="http://schemas.microsoft.com/office/drawing/2014/main" id="{5112CFBA-0A48-E037-7A0E-F7054CE67E83}"/>
              </a:ext>
            </a:extLst>
          </p:cNvPr>
          <p:cNvSpPr/>
          <p:nvPr/>
        </p:nvSpPr>
        <p:spPr>
          <a:xfrm>
            <a:off x="5852751" y="3166853"/>
            <a:ext cx="2335026" cy="505200"/>
          </a:xfrm>
          <a:prstGeom prst="roundRect">
            <a:avLst>
              <a:gd name="adj" fmla="val 50000"/>
            </a:avLst>
          </a:prstGeom>
          <a:solidFill>
            <a:schemeClr val="accent5">
              <a:lumMod val="60000"/>
              <a:lumOff val="40000"/>
            </a:schemeClr>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  Industrty</a:t>
            </a:r>
            <a:endParaRPr sz="1800" b="1" dirty="0">
              <a:solidFill>
                <a:schemeClr val="lt1"/>
              </a:solidFill>
              <a:latin typeface="Fira Sans Extra Condensed"/>
              <a:ea typeface="Fira Sans Extra Condensed"/>
              <a:cs typeface="Fira Sans Extra Condensed"/>
              <a:sym typeface="Fira Sans Extra Condensed"/>
            </a:endParaRPr>
          </a:p>
        </p:txBody>
      </p:sp>
      <p:sp>
        <p:nvSpPr>
          <p:cNvPr id="52" name="Google Shape;386;p18">
            <a:extLst>
              <a:ext uri="{FF2B5EF4-FFF2-40B4-BE49-F238E27FC236}">
                <a16:creationId xmlns:a16="http://schemas.microsoft.com/office/drawing/2014/main" id="{49821C44-D383-2628-CC9F-972610A2408F}"/>
              </a:ext>
            </a:extLst>
          </p:cNvPr>
          <p:cNvSpPr/>
          <p:nvPr/>
        </p:nvSpPr>
        <p:spPr>
          <a:xfrm>
            <a:off x="857250" y="3201569"/>
            <a:ext cx="2539213" cy="505200"/>
          </a:xfrm>
          <a:prstGeom prst="roundRect">
            <a:avLst>
              <a:gd name="adj" fmla="val 50000"/>
            </a:avLst>
          </a:prstGeom>
          <a:solidFill>
            <a:schemeClr val="accen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Land Use &amp; Forestry</a:t>
            </a:r>
            <a:endParaRPr sz="1800" b="1" dirty="0">
              <a:solidFill>
                <a:schemeClr val="lt1"/>
              </a:solidFill>
              <a:latin typeface="Fira Sans Extra Condensed"/>
              <a:ea typeface="Fira Sans Extra Condensed"/>
              <a:cs typeface="Fira Sans Extra Condensed"/>
              <a:sym typeface="Fira Sans Extra Condensed"/>
            </a:endParaRPr>
          </a:p>
        </p:txBody>
      </p:sp>
    </p:spTree>
    <p:extLst>
      <p:ext uri="{BB962C8B-B14F-4D97-AF65-F5344CB8AC3E}">
        <p14:creationId xmlns:p14="http://schemas.microsoft.com/office/powerpoint/2010/main" val="1267119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9B513-26D1-622C-8F87-9A2D3FAFACCF}"/>
              </a:ext>
            </a:extLst>
          </p:cNvPr>
          <p:cNvSpPr>
            <a:spLocks noGrp="1"/>
          </p:cNvSpPr>
          <p:nvPr>
            <p:ph type="title"/>
          </p:nvPr>
        </p:nvSpPr>
        <p:spPr>
          <a:xfrm>
            <a:off x="457200" y="411475"/>
            <a:ext cx="8238900" cy="564300"/>
          </a:xfrm>
        </p:spPr>
        <p:style>
          <a:lnRef idx="1">
            <a:schemeClr val="accent6"/>
          </a:lnRef>
          <a:fillRef idx="2">
            <a:schemeClr val="accent6"/>
          </a:fillRef>
          <a:effectRef idx="1">
            <a:schemeClr val="accent6"/>
          </a:effectRef>
          <a:fontRef idx="minor">
            <a:schemeClr val="dk1"/>
          </a:fontRef>
        </p:style>
        <p:txBody>
          <a:bodyPr wrap="square" anchor="ctr">
            <a:normAutofit/>
          </a:bodyPr>
          <a:lstStyle/>
          <a:p>
            <a:pPr>
              <a:lnSpc>
                <a:spcPct val="90000"/>
              </a:lnSpc>
            </a:pPr>
            <a:r>
              <a:rPr lang="en-US" sz="2600" dirty="0"/>
              <a:t>Greenhouse gas emission by sectors</a:t>
            </a:r>
          </a:p>
        </p:txBody>
      </p:sp>
      <p:pic>
        <p:nvPicPr>
          <p:cNvPr id="5" name="Picture 4" descr="A diagram of gas emissions&#10;&#10;Description automatically generated">
            <a:extLst>
              <a:ext uri="{FF2B5EF4-FFF2-40B4-BE49-F238E27FC236}">
                <a16:creationId xmlns:a16="http://schemas.microsoft.com/office/drawing/2014/main" id="{BEBC8576-63F5-C8C6-1BDA-8C752721AA36}"/>
              </a:ext>
            </a:extLst>
          </p:cNvPr>
          <p:cNvPicPr>
            <a:picLocks noChangeAspect="1"/>
          </p:cNvPicPr>
          <p:nvPr/>
        </p:nvPicPr>
        <p:blipFill>
          <a:blip r:embed="rId2"/>
          <a:srcRect r="4619" b="2"/>
          <a:stretch/>
        </p:blipFill>
        <p:spPr>
          <a:xfrm>
            <a:off x="457200" y="1166275"/>
            <a:ext cx="3928950" cy="3264408"/>
          </a:xfrm>
          <a:prstGeom prst="rect">
            <a:avLst/>
          </a:prstGeom>
          <a:ln/>
        </p:spPr>
        <p:style>
          <a:lnRef idx="1">
            <a:schemeClr val="accent5"/>
          </a:lnRef>
          <a:fillRef idx="3">
            <a:schemeClr val="accent5"/>
          </a:fillRef>
          <a:effectRef idx="2">
            <a:schemeClr val="accent5"/>
          </a:effectRef>
          <a:fontRef idx="minor">
            <a:schemeClr val="lt1"/>
          </a:fontRef>
        </p:style>
      </p:pic>
      <p:pic>
        <p:nvPicPr>
          <p:cNvPr id="7" name="Picture 6" descr="A diagram of a greenhouse gas emissions&#10;&#10;Description automatically generated">
            <a:extLst>
              <a:ext uri="{FF2B5EF4-FFF2-40B4-BE49-F238E27FC236}">
                <a16:creationId xmlns:a16="http://schemas.microsoft.com/office/drawing/2014/main" id="{88429C31-16B1-73D1-F0E8-2D0460D71AA7}"/>
              </a:ext>
            </a:extLst>
          </p:cNvPr>
          <p:cNvPicPr>
            <a:picLocks noChangeAspect="1"/>
          </p:cNvPicPr>
          <p:nvPr/>
        </p:nvPicPr>
        <p:blipFill>
          <a:blip r:embed="rId3"/>
          <a:srcRect t="496" r="-4" b="-4"/>
          <a:stretch/>
        </p:blipFill>
        <p:spPr>
          <a:xfrm>
            <a:off x="4767150" y="1158111"/>
            <a:ext cx="3928950" cy="3264408"/>
          </a:xfrm>
          <a:prstGeom prst="rect">
            <a:avLst/>
          </a:prstGeom>
          <a:ln/>
        </p:spPr>
        <p:style>
          <a:lnRef idx="1">
            <a:schemeClr val="accent5"/>
          </a:lnRef>
          <a:fillRef idx="2">
            <a:schemeClr val="accent5"/>
          </a:fillRef>
          <a:effectRef idx="1">
            <a:schemeClr val="accent5"/>
          </a:effectRef>
          <a:fontRef idx="minor">
            <a:schemeClr val="dk1"/>
          </a:fontRef>
        </p:style>
      </p:pic>
    </p:spTree>
    <p:extLst>
      <p:ext uri="{BB962C8B-B14F-4D97-AF65-F5344CB8AC3E}">
        <p14:creationId xmlns:p14="http://schemas.microsoft.com/office/powerpoint/2010/main" val="2337830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F989C-DB53-30A6-CDAF-7FA6B69583B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B3BB13DC-8AF8-B3C1-34ED-8D798D266494}"/>
              </a:ext>
            </a:extLst>
          </p:cNvPr>
          <p:cNvSpPr>
            <a:spLocks noGrp="1"/>
          </p:cNvSpPr>
          <p:nvPr>
            <p:ph type="body" idx="1"/>
          </p:nvPr>
        </p:nvSpPr>
        <p:spPr>
          <a:xfrm>
            <a:off x="108855" y="4444766"/>
            <a:ext cx="8769533" cy="379782"/>
          </a:xfrm>
        </p:spPr>
        <p:style>
          <a:lnRef idx="1">
            <a:schemeClr val="accent6"/>
          </a:lnRef>
          <a:fillRef idx="2">
            <a:schemeClr val="accent6"/>
          </a:fillRef>
          <a:effectRef idx="1">
            <a:schemeClr val="accent6"/>
          </a:effectRef>
          <a:fontRef idx="minor">
            <a:schemeClr val="dk1"/>
          </a:fontRef>
        </p:style>
        <p:txBody>
          <a:bodyPr/>
          <a:lstStyle/>
          <a:p>
            <a:pPr marL="139700" indent="0">
              <a:buNone/>
            </a:pPr>
            <a:r>
              <a:rPr lang="en-US" dirty="0"/>
              <a:t>*</a:t>
            </a:r>
            <a:r>
              <a:rPr lang="en-US" dirty="0" err="1"/>
              <a:t>Tg</a:t>
            </a:r>
            <a:r>
              <a:rPr lang="en-US" dirty="0"/>
              <a:t> stands for teragrams of carbon dioxide equivalent. 1Tg=1012gms</a:t>
            </a:r>
          </a:p>
        </p:txBody>
      </p:sp>
      <p:pic>
        <p:nvPicPr>
          <p:cNvPr id="5" name="Picture 4">
            <a:extLst>
              <a:ext uri="{FF2B5EF4-FFF2-40B4-BE49-F238E27FC236}">
                <a16:creationId xmlns:a16="http://schemas.microsoft.com/office/drawing/2014/main" id="{7E202DD7-CF25-823A-9166-A0DF9A35D9A8}"/>
              </a:ext>
            </a:extLst>
          </p:cNvPr>
          <p:cNvPicPr>
            <a:picLocks noChangeAspect="1"/>
          </p:cNvPicPr>
          <p:nvPr/>
        </p:nvPicPr>
        <p:blipFill>
          <a:blip r:embed="rId2"/>
          <a:stretch>
            <a:fillRect/>
          </a:stretch>
        </p:blipFill>
        <p:spPr>
          <a:xfrm>
            <a:off x="139336" y="138115"/>
            <a:ext cx="8708573" cy="4207462"/>
          </a:xfrm>
          <a:prstGeom prst="rect">
            <a:avLst/>
          </a:prstGeom>
        </p:spPr>
        <p:style>
          <a:lnRef idx="2">
            <a:schemeClr val="accent2">
              <a:shade val="15000"/>
            </a:schemeClr>
          </a:lnRef>
          <a:fillRef idx="1">
            <a:schemeClr val="accent2"/>
          </a:fillRef>
          <a:effectRef idx="0">
            <a:schemeClr val="accent2"/>
          </a:effectRef>
          <a:fontRef idx="minor">
            <a:schemeClr val="lt1"/>
          </a:fontRef>
        </p:style>
      </p:pic>
    </p:spTree>
    <p:extLst>
      <p:ext uri="{BB962C8B-B14F-4D97-AF65-F5344CB8AC3E}">
        <p14:creationId xmlns:p14="http://schemas.microsoft.com/office/powerpoint/2010/main" val="773308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0E1FE-1C8C-C056-122B-803962C8FAB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48CB5AD6-283B-03C2-B909-7E94F28B1FDD}"/>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FBCB003C-928C-CE11-3D13-ED28DECC80AC}"/>
              </a:ext>
            </a:extLst>
          </p:cNvPr>
          <p:cNvPicPr>
            <a:picLocks noChangeAspect="1"/>
          </p:cNvPicPr>
          <p:nvPr/>
        </p:nvPicPr>
        <p:blipFill>
          <a:blip r:embed="rId2"/>
          <a:stretch>
            <a:fillRect/>
          </a:stretch>
        </p:blipFill>
        <p:spPr>
          <a:xfrm>
            <a:off x="171450" y="179614"/>
            <a:ext cx="8719457" cy="4816929"/>
          </a:xfrm>
          <a:prstGeom prst="rect">
            <a:avLst/>
          </a:prstGeom>
        </p:spPr>
        <p:style>
          <a:lnRef idx="2">
            <a:schemeClr val="accent6"/>
          </a:lnRef>
          <a:fillRef idx="1">
            <a:schemeClr val="lt1"/>
          </a:fillRef>
          <a:effectRef idx="0">
            <a:schemeClr val="accent6"/>
          </a:effectRef>
          <a:fontRef idx="minor">
            <a:schemeClr val="dk1"/>
          </a:fontRef>
        </p:style>
      </p:pic>
    </p:spTree>
    <p:extLst>
      <p:ext uri="{BB962C8B-B14F-4D97-AF65-F5344CB8AC3E}">
        <p14:creationId xmlns:p14="http://schemas.microsoft.com/office/powerpoint/2010/main" val="483322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B9487-46BC-9595-3F64-E2F91A5C6C9A}"/>
              </a:ext>
            </a:extLst>
          </p:cNvPr>
          <p:cNvSpPr>
            <a:spLocks noGrp="1"/>
          </p:cNvSpPr>
          <p:nvPr>
            <p:ph type="title"/>
          </p:nvPr>
        </p:nvSpPr>
        <p:spPr>
          <a:xfrm>
            <a:off x="457200" y="318407"/>
            <a:ext cx="8238900" cy="657368"/>
          </a:xfrm>
        </p:spPr>
        <p:style>
          <a:lnRef idx="1">
            <a:schemeClr val="accent5"/>
          </a:lnRef>
          <a:fillRef idx="2">
            <a:schemeClr val="accent5"/>
          </a:fillRef>
          <a:effectRef idx="1">
            <a:schemeClr val="accent5"/>
          </a:effectRef>
          <a:fontRef idx="minor">
            <a:schemeClr val="dk1"/>
          </a:fontRef>
        </p:style>
        <p:txBody>
          <a:bodyPr wrap="square" anchor="ctr">
            <a:normAutofit/>
          </a:bodyPr>
          <a:lstStyle/>
          <a:p>
            <a:pPr>
              <a:lnSpc>
                <a:spcPct val="90000"/>
              </a:lnSpc>
            </a:pPr>
            <a:r>
              <a:rPr lang="en-US" sz="2600" dirty="0"/>
              <a:t>Agricultural Practices &amp; Emission</a:t>
            </a:r>
          </a:p>
        </p:txBody>
      </p:sp>
      <p:pic>
        <p:nvPicPr>
          <p:cNvPr id="14338" name="Picture 2" descr="One-third of our greenhouse gas emissions come from agriculture | Nature">
            <a:extLst>
              <a:ext uri="{FF2B5EF4-FFF2-40B4-BE49-F238E27FC236}">
                <a16:creationId xmlns:a16="http://schemas.microsoft.com/office/drawing/2014/main" id="{31C2C442-EB74-15DE-A7B6-4F81FE1099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9057" b="-3"/>
          <a:stretch/>
        </p:blipFill>
        <p:spPr bwMode="auto">
          <a:xfrm>
            <a:off x="457200" y="1166275"/>
            <a:ext cx="3624943" cy="3565750"/>
          </a:xfrm>
          <a:prstGeom prst="rect">
            <a:avLst/>
          </a:prstGeom>
          <a:ln/>
        </p:spPr>
        <p:style>
          <a:lnRef idx="2">
            <a:schemeClr val="accent6">
              <a:shade val="15000"/>
            </a:schemeClr>
          </a:lnRef>
          <a:fillRef idx="1">
            <a:schemeClr val="accent6"/>
          </a:fillRef>
          <a:effectRef idx="0">
            <a:schemeClr val="accent6"/>
          </a:effectRef>
          <a:fontRef idx="minor">
            <a:schemeClr val="lt1"/>
          </a:fontRef>
        </p:style>
      </p:pic>
      <p:sp>
        <p:nvSpPr>
          <p:cNvPr id="3" name="Text Placeholder 2">
            <a:extLst>
              <a:ext uri="{FF2B5EF4-FFF2-40B4-BE49-F238E27FC236}">
                <a16:creationId xmlns:a16="http://schemas.microsoft.com/office/drawing/2014/main" id="{9591811E-F639-9CA0-5ACE-67CBA9A79A35}"/>
              </a:ext>
            </a:extLst>
          </p:cNvPr>
          <p:cNvSpPr>
            <a:spLocks noGrp="1"/>
          </p:cNvSpPr>
          <p:nvPr>
            <p:ph type="body" idx="4294967295"/>
          </p:nvPr>
        </p:nvSpPr>
        <p:spPr>
          <a:xfrm>
            <a:off x="4506686" y="1166274"/>
            <a:ext cx="4189414" cy="3565749"/>
          </a:xfrm>
        </p:spPr>
        <p:style>
          <a:lnRef idx="1">
            <a:schemeClr val="accent5"/>
          </a:lnRef>
          <a:fillRef idx="2">
            <a:schemeClr val="accent5"/>
          </a:fillRef>
          <a:effectRef idx="1">
            <a:schemeClr val="accent5"/>
          </a:effectRef>
          <a:fontRef idx="minor">
            <a:schemeClr val="dk1"/>
          </a:fontRef>
        </p:style>
        <p:txBody>
          <a:bodyPr anchor="t">
            <a:normAutofit/>
          </a:bodyPr>
          <a:lstStyle/>
          <a:p>
            <a:pPr>
              <a:lnSpc>
                <a:spcPct val="90000"/>
              </a:lnSpc>
              <a:spcAft>
                <a:spcPts val="600"/>
              </a:spcAft>
              <a:buClr>
                <a:srgbClr val="000000"/>
              </a:buClr>
              <a:buFont typeface="Arial"/>
            </a:pPr>
            <a:r>
              <a:rPr lang="en-US" b="0" i="0" u="none" strike="noStrike" cap="none" dirty="0">
                <a:effectLst/>
              </a:rPr>
              <a:t>Management practices: soil nitrification and denitrification, which produces nitrous oxide (N</a:t>
            </a:r>
            <a:r>
              <a:rPr lang="en-US" b="0" i="0" u="none" strike="noStrike" cap="none" baseline="-25000" dirty="0">
                <a:effectLst/>
              </a:rPr>
              <a:t>2</a:t>
            </a:r>
            <a:r>
              <a:rPr lang="en-US" b="0" i="0" u="none" strike="noStrike" cap="none" dirty="0">
                <a:effectLst/>
              </a:rPr>
              <a:t>O) emissions is very much influence by soil management practices, such as the application of synthetic and organic fertilizers, deposition of livestock manure and the growth of nitrogen-fixing plants.</a:t>
            </a:r>
          </a:p>
          <a:p>
            <a:pPr>
              <a:lnSpc>
                <a:spcPct val="90000"/>
              </a:lnSpc>
              <a:spcAft>
                <a:spcPts val="600"/>
              </a:spcAft>
              <a:buClr>
                <a:srgbClr val="000000"/>
              </a:buClr>
              <a:buFont typeface="Arial"/>
            </a:pPr>
            <a:r>
              <a:rPr lang="en-US" b="0" i="0" u="none" strike="noStrike" cap="none" dirty="0">
                <a:effectLst/>
              </a:rPr>
              <a:t> Biomass burn- burning of crops for harvesting, land for clearance or burning of agricultural residues.</a:t>
            </a:r>
          </a:p>
          <a:p>
            <a:pPr>
              <a:lnSpc>
                <a:spcPct val="90000"/>
              </a:lnSpc>
              <a:spcAft>
                <a:spcPts val="600"/>
              </a:spcAft>
              <a:buClr>
                <a:srgbClr val="000000"/>
              </a:buClr>
              <a:buFont typeface="Arial"/>
            </a:pPr>
            <a:r>
              <a:rPr lang="en-US" b="0" i="0" u="none" strike="noStrike" cap="none" dirty="0">
                <a:effectLst/>
              </a:rPr>
              <a:t>Fossil fuel (non-renewable energy) usage in agricultural equipment.</a:t>
            </a:r>
          </a:p>
          <a:p>
            <a:pPr>
              <a:lnSpc>
                <a:spcPct val="90000"/>
              </a:lnSpc>
              <a:spcAft>
                <a:spcPts val="600"/>
              </a:spcAft>
              <a:buClr>
                <a:srgbClr val="000000"/>
              </a:buClr>
              <a:buFont typeface="Arial"/>
            </a:pPr>
            <a:r>
              <a:rPr lang="en-US" b="0" i="0" u="none" strike="noStrike" cap="none" dirty="0">
                <a:effectLst/>
              </a:rPr>
              <a:t>Rice cultivation is one of the most relevant crops in terms of emission, especially considering its importance as food and therefore the amount produced.</a:t>
            </a:r>
          </a:p>
          <a:p>
            <a:pPr algn="ctr">
              <a:lnSpc>
                <a:spcPct val="90000"/>
              </a:lnSpc>
              <a:spcAft>
                <a:spcPts val="600"/>
              </a:spcAft>
              <a:buClr>
                <a:srgbClr val="000000"/>
              </a:buClr>
              <a:buFont typeface="Arial"/>
            </a:pPr>
            <a:endParaRPr lang="en-US" b="0" i="0" u="none" strike="noStrike" cap="none" dirty="0"/>
          </a:p>
        </p:txBody>
      </p:sp>
    </p:spTree>
    <p:extLst>
      <p:ext uri="{BB962C8B-B14F-4D97-AF65-F5344CB8AC3E}">
        <p14:creationId xmlns:p14="http://schemas.microsoft.com/office/powerpoint/2010/main" val="1544301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29ACF0-8FDA-B21B-9EC4-C37B1E0D78B0}"/>
              </a:ext>
            </a:extLst>
          </p:cNvPr>
          <p:cNvPicPr>
            <a:picLocks noChangeAspect="1"/>
          </p:cNvPicPr>
          <p:nvPr/>
        </p:nvPicPr>
        <p:blipFill>
          <a:blip r:embed="rId2"/>
          <a:stretch>
            <a:fillRect/>
          </a:stretch>
        </p:blipFill>
        <p:spPr>
          <a:xfrm>
            <a:off x="346414" y="201386"/>
            <a:ext cx="8451171" cy="4298891"/>
          </a:xfrm>
          <a:prstGeom prst="rect">
            <a:avLst/>
          </a:prstGeom>
        </p:spPr>
        <p:style>
          <a:lnRef idx="1">
            <a:schemeClr val="accent5"/>
          </a:lnRef>
          <a:fillRef idx="2">
            <a:schemeClr val="accent5"/>
          </a:fillRef>
          <a:effectRef idx="1">
            <a:schemeClr val="accent5"/>
          </a:effectRef>
          <a:fontRef idx="minor">
            <a:schemeClr val="dk1"/>
          </a:fontRef>
        </p:style>
      </p:pic>
      <p:sp>
        <p:nvSpPr>
          <p:cNvPr id="2" name="TextBox 1">
            <a:extLst>
              <a:ext uri="{FF2B5EF4-FFF2-40B4-BE49-F238E27FC236}">
                <a16:creationId xmlns:a16="http://schemas.microsoft.com/office/drawing/2014/main" id="{CADCC76D-10C9-393C-A2A3-0A054D88BE61}"/>
              </a:ext>
            </a:extLst>
          </p:cNvPr>
          <p:cNvSpPr txBox="1"/>
          <p:nvPr/>
        </p:nvSpPr>
        <p:spPr>
          <a:xfrm>
            <a:off x="346414" y="4589417"/>
            <a:ext cx="8518912" cy="253916"/>
          </a:xfrm>
          <a:prstGeom prst="rect">
            <a:avLst/>
          </a:prstGeom>
          <a:solidFill>
            <a:srgbClr val="FF7C80"/>
          </a:solidFill>
          <a:ln>
            <a:solidFill>
              <a:schemeClr val="accent6"/>
            </a:solidFill>
          </a:ln>
        </p:spPr>
        <p:txBody>
          <a:bodyPr wrap="square" rtlCol="0">
            <a:spAutoFit/>
          </a:bodyPr>
          <a:lstStyle/>
          <a:p>
            <a:r>
              <a:rPr lang="en-US" sz="1050" b="0" i="0" dirty="0">
                <a:solidFill>
                  <a:srgbClr val="001D35"/>
                </a:solidFill>
                <a:effectLst/>
                <a:latin typeface="Google Sans"/>
              </a:rPr>
              <a:t>MMT CO2 equivalent stands for "</a:t>
            </a:r>
            <a:r>
              <a:rPr lang="en-US" sz="1050" dirty="0"/>
              <a:t>Million Metric Tons of Carbon Dioxide Equivalent</a:t>
            </a:r>
            <a:r>
              <a:rPr lang="en-US" sz="1050" dirty="0">
                <a:solidFill>
                  <a:srgbClr val="001D35"/>
                </a:solidFill>
                <a:latin typeface="Google Sans"/>
              </a:rPr>
              <a:t>.</a:t>
            </a:r>
            <a:r>
              <a:rPr lang="en-US" sz="1050" b="0" i="0" dirty="0">
                <a:solidFill>
                  <a:srgbClr val="001D35"/>
                </a:solidFill>
                <a:effectLst/>
                <a:latin typeface="Google Sans"/>
              </a:rPr>
              <a:t>”</a:t>
            </a:r>
            <a:endParaRPr lang="en-US" sz="1050" dirty="0"/>
          </a:p>
        </p:txBody>
      </p:sp>
    </p:spTree>
    <p:extLst>
      <p:ext uri="{BB962C8B-B14F-4D97-AF65-F5344CB8AC3E}">
        <p14:creationId xmlns:p14="http://schemas.microsoft.com/office/powerpoint/2010/main" val="23615191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EF0C0-8788-5318-70D3-7DB39C9F3C01}"/>
              </a:ext>
            </a:extLst>
          </p:cNvPr>
          <p:cNvSpPr>
            <a:spLocks noGrp="1"/>
          </p:cNvSpPr>
          <p:nvPr>
            <p:ph type="title"/>
          </p:nvPr>
        </p:nvSpPr>
        <p:spPr>
          <a:xfrm>
            <a:off x="350982" y="101600"/>
            <a:ext cx="8345118" cy="567871"/>
          </a:xfrm>
        </p:spPr>
        <p:style>
          <a:lnRef idx="1">
            <a:schemeClr val="accent6"/>
          </a:lnRef>
          <a:fillRef idx="3">
            <a:schemeClr val="accent6"/>
          </a:fillRef>
          <a:effectRef idx="2">
            <a:schemeClr val="accent6"/>
          </a:effectRef>
          <a:fontRef idx="minor">
            <a:schemeClr val="lt1"/>
          </a:fontRef>
        </p:style>
        <p:txBody>
          <a:bodyPr/>
          <a:lstStyle/>
          <a:p>
            <a:r>
              <a:rPr lang="en-US" dirty="0"/>
              <a:t>Transportation &amp; Energy</a:t>
            </a:r>
          </a:p>
        </p:txBody>
      </p:sp>
      <p:pic>
        <p:nvPicPr>
          <p:cNvPr id="13314" name="Picture 2" descr="What are the four major modes of transportation for logistics?">
            <a:extLst>
              <a:ext uri="{FF2B5EF4-FFF2-40B4-BE49-F238E27FC236}">
                <a16:creationId xmlns:a16="http://schemas.microsoft.com/office/drawing/2014/main" id="{2CC5F88E-9B0F-5BC2-2C25-FF0299BA45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982" y="914400"/>
            <a:ext cx="4618181" cy="3605391"/>
          </a:xfrm>
          <a:prstGeom prst="rect">
            <a:avLst/>
          </a:prstGeom>
        </p:spPr>
        <p:style>
          <a:lnRef idx="2">
            <a:schemeClr val="accent2">
              <a:shade val="15000"/>
            </a:schemeClr>
          </a:lnRef>
          <a:fillRef idx="1">
            <a:schemeClr val="accent2"/>
          </a:fillRef>
          <a:effectRef idx="0">
            <a:schemeClr val="accent2"/>
          </a:effectRef>
          <a:fontRef idx="minor">
            <a:schemeClr val="lt1"/>
          </a:fontRef>
        </p:style>
      </p:pic>
      <p:sp>
        <p:nvSpPr>
          <p:cNvPr id="4" name="TextBox 3">
            <a:extLst>
              <a:ext uri="{FF2B5EF4-FFF2-40B4-BE49-F238E27FC236}">
                <a16:creationId xmlns:a16="http://schemas.microsoft.com/office/drawing/2014/main" id="{6B9BF797-B5AC-A97F-3870-7F85CBE50021}"/>
              </a:ext>
            </a:extLst>
          </p:cNvPr>
          <p:cNvSpPr txBox="1"/>
          <p:nvPr/>
        </p:nvSpPr>
        <p:spPr>
          <a:xfrm>
            <a:off x="5151664" y="914400"/>
            <a:ext cx="3747407" cy="3662541"/>
          </a:xfrm>
          <a:prstGeom prst="rect">
            <a:avLst/>
          </a:prstGeom>
        </p:spPr>
        <p:style>
          <a:lnRef idx="0">
            <a:schemeClr val="accent5"/>
          </a:lnRef>
          <a:fillRef idx="3">
            <a:schemeClr val="accent5"/>
          </a:fillRef>
          <a:effectRef idx="3">
            <a:schemeClr val="accent5"/>
          </a:effectRef>
          <a:fontRef idx="minor">
            <a:schemeClr val="lt1"/>
          </a:fontRef>
        </p:style>
        <p:txBody>
          <a:bodyPr wrap="square" rtlCol="0">
            <a:spAutoFit/>
          </a:bodyPr>
          <a:lstStyle/>
          <a:p>
            <a:pPr marL="285750" indent="-285750">
              <a:buFont typeface="Arial" panose="020B0604020202020204" pitchFamily="34" charset="0"/>
              <a:buChar char="•"/>
            </a:pPr>
            <a:r>
              <a:rPr lang="en-US" sz="1450" dirty="0">
                <a:solidFill>
                  <a:schemeClr val="tx1"/>
                </a:solidFill>
                <a:latin typeface="+mj-lt"/>
              </a:rPr>
              <a:t>The transportation sector is the largest contributor to greenhouse gas (GHG) emissions in the United States, accounting for about 28% of total U.S. GHG emissions in 2022</a:t>
            </a:r>
            <a:r>
              <a:rPr lang="en-US" sz="1450" b="0" i="0" dirty="0">
                <a:solidFill>
                  <a:schemeClr val="tx1"/>
                </a:solidFill>
                <a:effectLst/>
                <a:latin typeface="+mj-lt"/>
              </a:rPr>
              <a:t>. </a:t>
            </a:r>
            <a:r>
              <a:rPr lang="en-US" sz="1450" b="0" i="0" dirty="0">
                <a:solidFill>
                  <a:srgbClr val="001D35"/>
                </a:solidFill>
                <a:effectLst/>
                <a:latin typeface="+mj-lt"/>
              </a:rPr>
              <a:t>This is due to the burning of fossil fuels like gasoline and diesel in cars, trucks, ships, boats, and aircraft.</a:t>
            </a:r>
          </a:p>
          <a:p>
            <a:pPr marL="285750" indent="-285750">
              <a:buFont typeface="Arial" panose="020B0604020202020204" pitchFamily="34" charset="0"/>
              <a:buChar char="•"/>
            </a:pPr>
            <a:r>
              <a:rPr lang="en-US" sz="1450" dirty="0">
                <a:solidFill>
                  <a:srgbClr val="001D35"/>
                </a:solidFill>
                <a:latin typeface="+mj-lt"/>
              </a:rPr>
              <a:t>It</a:t>
            </a:r>
            <a:r>
              <a:rPr lang="en-US" sz="1450" b="0" i="0" dirty="0">
                <a:solidFill>
                  <a:srgbClr val="001D35"/>
                </a:solidFill>
                <a:effectLst/>
                <a:latin typeface="+mj-lt"/>
              </a:rPr>
              <a:t> build</a:t>
            </a:r>
            <a:r>
              <a:rPr lang="en-US" sz="1450" dirty="0">
                <a:solidFill>
                  <a:srgbClr val="001D35"/>
                </a:solidFill>
                <a:latin typeface="+mj-lt"/>
              </a:rPr>
              <a:t>s </a:t>
            </a:r>
            <a:r>
              <a:rPr lang="en-US" sz="1450" b="0" i="0" dirty="0">
                <a:solidFill>
                  <a:srgbClr val="001D35"/>
                </a:solidFill>
                <a:effectLst/>
                <a:latin typeface="+mj-lt"/>
              </a:rPr>
              <a:t>up GHGs like carbon dioxide (CO2), methane (CH4), nitrous oxide (N2O), and hydrofluorocarbons (HFCs) in the atmosphere is causing the Earth's climate to change. To address the climate crisis, the U.S. has a national goal of net-zero GHG emissions by 2050.</a:t>
            </a:r>
            <a:endParaRPr lang="en-US" sz="1450" dirty="0">
              <a:latin typeface="+mj-lt"/>
            </a:endParaRPr>
          </a:p>
        </p:txBody>
      </p:sp>
    </p:spTree>
    <p:extLst>
      <p:ext uri="{BB962C8B-B14F-4D97-AF65-F5344CB8AC3E}">
        <p14:creationId xmlns:p14="http://schemas.microsoft.com/office/powerpoint/2010/main" val="29230063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EAFD8-D686-89B0-2B0A-FF67CF14F4CF}"/>
              </a:ext>
            </a:extLst>
          </p:cNvPr>
          <p:cNvSpPr>
            <a:spLocks noGrp="1"/>
          </p:cNvSpPr>
          <p:nvPr>
            <p:ph type="title"/>
          </p:nvPr>
        </p:nvSpPr>
        <p:spPr>
          <a:xfrm>
            <a:off x="383523" y="97971"/>
            <a:ext cx="8312577" cy="677636"/>
          </a:xfrm>
        </p:spPr>
        <p:style>
          <a:lnRef idx="1">
            <a:schemeClr val="accent6"/>
          </a:lnRef>
          <a:fillRef idx="3">
            <a:schemeClr val="accent6"/>
          </a:fillRef>
          <a:effectRef idx="2">
            <a:schemeClr val="accent6"/>
          </a:effectRef>
          <a:fontRef idx="minor">
            <a:schemeClr val="lt1"/>
          </a:fontRef>
        </p:style>
        <p:txBody>
          <a:bodyPr/>
          <a:lstStyle/>
          <a:p>
            <a:r>
              <a:rPr lang="en-US" dirty="0"/>
              <a:t>Transportation</a:t>
            </a:r>
          </a:p>
        </p:txBody>
      </p:sp>
      <p:pic>
        <p:nvPicPr>
          <p:cNvPr id="7" name="Picture 6">
            <a:extLst>
              <a:ext uri="{FF2B5EF4-FFF2-40B4-BE49-F238E27FC236}">
                <a16:creationId xmlns:a16="http://schemas.microsoft.com/office/drawing/2014/main" id="{A4DDA235-FFBC-9E0F-AE78-F95A03810CA2}"/>
              </a:ext>
            </a:extLst>
          </p:cNvPr>
          <p:cNvPicPr>
            <a:picLocks noChangeAspect="1"/>
          </p:cNvPicPr>
          <p:nvPr/>
        </p:nvPicPr>
        <p:blipFill>
          <a:blip r:embed="rId2"/>
          <a:stretch>
            <a:fillRect/>
          </a:stretch>
        </p:blipFill>
        <p:spPr>
          <a:xfrm>
            <a:off x="383523" y="955221"/>
            <a:ext cx="8312577" cy="3797866"/>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6506947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590ABE-F88B-22BF-BFC4-0794618BB7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970998-45D3-044F-5C7C-6F57F75DD479}"/>
              </a:ext>
            </a:extLst>
          </p:cNvPr>
          <p:cNvSpPr>
            <a:spLocks noGrp="1"/>
          </p:cNvSpPr>
          <p:nvPr>
            <p:ph type="title"/>
          </p:nvPr>
        </p:nvSpPr>
        <p:spPr>
          <a:xfrm>
            <a:off x="457200" y="81643"/>
            <a:ext cx="8238900" cy="677636"/>
          </a:xfrm>
        </p:spPr>
        <p:style>
          <a:lnRef idx="1">
            <a:schemeClr val="accent6"/>
          </a:lnRef>
          <a:fillRef idx="3">
            <a:schemeClr val="accent6"/>
          </a:fillRef>
          <a:effectRef idx="2">
            <a:schemeClr val="accent6"/>
          </a:effectRef>
          <a:fontRef idx="minor">
            <a:schemeClr val="lt1"/>
          </a:fontRef>
        </p:style>
        <p:txBody>
          <a:bodyPr/>
          <a:lstStyle/>
          <a:p>
            <a:r>
              <a:rPr lang="en-US" dirty="0"/>
              <a:t>Transportation</a:t>
            </a:r>
          </a:p>
        </p:txBody>
      </p:sp>
      <p:pic>
        <p:nvPicPr>
          <p:cNvPr id="7" name="Picture 6">
            <a:extLst>
              <a:ext uri="{FF2B5EF4-FFF2-40B4-BE49-F238E27FC236}">
                <a16:creationId xmlns:a16="http://schemas.microsoft.com/office/drawing/2014/main" id="{8E71C485-781D-1706-6229-5041E8B1FED9}"/>
              </a:ext>
            </a:extLst>
          </p:cNvPr>
          <p:cNvPicPr>
            <a:picLocks noChangeAspect="1"/>
          </p:cNvPicPr>
          <p:nvPr/>
        </p:nvPicPr>
        <p:blipFill>
          <a:blip r:embed="rId2"/>
          <a:stretch>
            <a:fillRect/>
          </a:stretch>
        </p:blipFill>
        <p:spPr>
          <a:xfrm>
            <a:off x="581891" y="914399"/>
            <a:ext cx="8114209" cy="4036291"/>
          </a:xfrm>
          <a:prstGeom prst="rect">
            <a:avLst/>
          </a:prstGeom>
        </p:spPr>
        <p:style>
          <a:lnRef idx="1">
            <a:schemeClr val="accent6"/>
          </a:lnRef>
          <a:fillRef idx="3">
            <a:schemeClr val="accent6"/>
          </a:fillRef>
          <a:effectRef idx="2">
            <a:schemeClr val="accent6"/>
          </a:effectRef>
          <a:fontRef idx="minor">
            <a:schemeClr val="lt1"/>
          </a:fontRef>
        </p:style>
      </p:pic>
    </p:spTree>
    <p:extLst>
      <p:ext uri="{BB962C8B-B14F-4D97-AF65-F5344CB8AC3E}">
        <p14:creationId xmlns:p14="http://schemas.microsoft.com/office/powerpoint/2010/main" val="912139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703B6-C72D-F338-4014-9C0A3C2BCF2F}"/>
              </a:ext>
            </a:extLst>
          </p:cNvPr>
          <p:cNvSpPr>
            <a:spLocks noGrp="1"/>
          </p:cNvSpPr>
          <p:nvPr>
            <p:ph type="title"/>
          </p:nvPr>
        </p:nvSpPr>
        <p:spPr>
          <a:xfrm>
            <a:off x="457199" y="411475"/>
            <a:ext cx="8238901" cy="564300"/>
          </a:xfrm>
        </p:spPr>
        <p:style>
          <a:lnRef idx="1">
            <a:schemeClr val="accent6"/>
          </a:lnRef>
          <a:fillRef idx="2">
            <a:schemeClr val="accent6"/>
          </a:fillRef>
          <a:effectRef idx="1">
            <a:schemeClr val="accent6"/>
          </a:effectRef>
          <a:fontRef idx="minor">
            <a:schemeClr val="dk1"/>
          </a:fontRef>
        </p:style>
        <p:txBody>
          <a:bodyPr wrap="square" anchor="ctr">
            <a:normAutofit/>
          </a:bodyPr>
          <a:lstStyle/>
          <a:p>
            <a:pPr>
              <a:lnSpc>
                <a:spcPct val="90000"/>
              </a:lnSpc>
            </a:pPr>
            <a:r>
              <a:rPr lang="en-US" sz="2600"/>
              <a:t>My Motivation Behind This Topic</a:t>
            </a:r>
          </a:p>
        </p:txBody>
      </p:sp>
      <p:pic>
        <p:nvPicPr>
          <p:cNvPr id="4" name="Picture 3" descr="A close-up of a blackboard&#10;&#10;Description automatically generated">
            <a:extLst>
              <a:ext uri="{FF2B5EF4-FFF2-40B4-BE49-F238E27FC236}">
                <a16:creationId xmlns:a16="http://schemas.microsoft.com/office/drawing/2014/main" id="{3240D3D4-984A-ACD2-87EE-F7B0693522F4}"/>
              </a:ext>
            </a:extLst>
          </p:cNvPr>
          <p:cNvPicPr>
            <a:picLocks noChangeAspect="1"/>
          </p:cNvPicPr>
          <p:nvPr/>
        </p:nvPicPr>
        <p:blipFill>
          <a:blip r:embed="rId2"/>
          <a:srcRect b="24645"/>
          <a:stretch/>
        </p:blipFill>
        <p:spPr>
          <a:xfrm>
            <a:off x="457199" y="1166274"/>
            <a:ext cx="4114801" cy="3354765"/>
          </a:xfrm>
          <a:prstGeom prst="rect">
            <a:avLst/>
          </a:prstGeom>
          <a:ln/>
        </p:spPr>
        <p:style>
          <a:lnRef idx="2">
            <a:schemeClr val="accent6"/>
          </a:lnRef>
          <a:fillRef idx="1">
            <a:schemeClr val="lt1"/>
          </a:fillRef>
          <a:effectRef idx="0">
            <a:schemeClr val="accent6"/>
          </a:effectRef>
          <a:fontRef idx="minor">
            <a:schemeClr val="dk1"/>
          </a:fontRef>
        </p:style>
      </p:pic>
      <p:sp>
        <p:nvSpPr>
          <p:cNvPr id="5" name="TextBox 4">
            <a:extLst>
              <a:ext uri="{FF2B5EF4-FFF2-40B4-BE49-F238E27FC236}">
                <a16:creationId xmlns:a16="http://schemas.microsoft.com/office/drawing/2014/main" id="{A152ED8F-903C-4B27-F0C8-E5E85F9019A7}"/>
              </a:ext>
            </a:extLst>
          </p:cNvPr>
          <p:cNvSpPr txBox="1"/>
          <p:nvPr/>
        </p:nvSpPr>
        <p:spPr>
          <a:xfrm>
            <a:off x="4759779" y="1166275"/>
            <a:ext cx="3927022" cy="33547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marL="285750" indent="-285750">
              <a:buFont typeface="Arial" panose="020B0604020202020204" pitchFamily="34" charset="0"/>
              <a:buChar char="•"/>
            </a:pPr>
            <a:r>
              <a:rPr lang="en-US" sz="1800" dirty="0">
                <a:latin typeface="+mj-lt"/>
              </a:rPr>
              <a:t>The motivation behind this topic comes from how soil health has depleted.</a:t>
            </a:r>
          </a:p>
          <a:p>
            <a:pPr marL="285750" indent="-285750">
              <a:buFont typeface="Arial" panose="020B0604020202020204" pitchFamily="34" charset="0"/>
              <a:buChar char="•"/>
            </a:pPr>
            <a:r>
              <a:rPr lang="en-US" sz="1800" dirty="0">
                <a:latin typeface="+mj-lt"/>
              </a:rPr>
              <a:t>Despite right food choices we still rely on supplements.</a:t>
            </a:r>
          </a:p>
          <a:p>
            <a:pPr marL="285750" indent="-285750">
              <a:buFont typeface="Arial" panose="020B0604020202020204" pitchFamily="34" charset="0"/>
              <a:buChar char="•"/>
            </a:pPr>
            <a:r>
              <a:rPr lang="en-US" sz="1800" dirty="0">
                <a:latin typeface="+mj-lt"/>
              </a:rPr>
              <a:t>What’s causing agriculture practices to use chemicals?</a:t>
            </a:r>
          </a:p>
          <a:p>
            <a:pPr marL="285750" indent="-285750">
              <a:buFont typeface="Arial" panose="020B0604020202020204" pitchFamily="34" charset="0"/>
              <a:buChar char="•"/>
            </a:pPr>
            <a:r>
              <a:rPr lang="en-US" sz="1800" dirty="0">
                <a:latin typeface="+mj-lt"/>
              </a:rPr>
              <a:t>How global warming &amp; climate change has impacted agriculture, food industry and overall health of living beings as well as planet.</a:t>
            </a:r>
          </a:p>
          <a:p>
            <a:endParaRPr lang="en-US" dirty="0"/>
          </a:p>
        </p:txBody>
      </p:sp>
    </p:spTree>
    <p:extLst>
      <p:ext uri="{BB962C8B-B14F-4D97-AF65-F5344CB8AC3E}">
        <p14:creationId xmlns:p14="http://schemas.microsoft.com/office/powerpoint/2010/main" val="37250214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7CC6C-5098-4A92-CE0B-9D8D947ACB6D}"/>
              </a:ext>
            </a:extLst>
          </p:cNvPr>
          <p:cNvSpPr>
            <a:spLocks noGrp="1"/>
          </p:cNvSpPr>
          <p:nvPr>
            <p:ph type="title"/>
          </p:nvPr>
        </p:nvSpPr>
        <p:spPr>
          <a:xfrm>
            <a:off x="367393" y="221133"/>
            <a:ext cx="8401050" cy="564300"/>
          </a:xfrm>
          <a:ln/>
        </p:spPr>
        <p:style>
          <a:lnRef idx="1">
            <a:schemeClr val="accent6"/>
          </a:lnRef>
          <a:fillRef idx="3">
            <a:schemeClr val="accent6"/>
          </a:fillRef>
          <a:effectRef idx="2">
            <a:schemeClr val="accent6"/>
          </a:effectRef>
          <a:fontRef idx="minor">
            <a:schemeClr val="lt1"/>
          </a:fontRef>
        </p:style>
        <p:txBody>
          <a:bodyPr/>
          <a:lstStyle/>
          <a:p>
            <a:r>
              <a:rPr lang="en-US" dirty="0"/>
              <a:t>Energy </a:t>
            </a:r>
          </a:p>
        </p:txBody>
      </p:sp>
      <p:pic>
        <p:nvPicPr>
          <p:cNvPr id="9218" name="Picture 2" descr="Emissions of Carbon Dioxide in the Electric Power Sector | Congressional  Budget Office">
            <a:extLst>
              <a:ext uri="{FF2B5EF4-FFF2-40B4-BE49-F238E27FC236}">
                <a16:creationId xmlns:a16="http://schemas.microsoft.com/office/drawing/2014/main" id="{7DC977C7-3883-CF9C-18CE-93750B202F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7393" y="963387"/>
            <a:ext cx="4114799" cy="4016484"/>
          </a:xfrm>
          <a:prstGeom prst="rect">
            <a:avLst/>
          </a:prstGeom>
        </p:spPr>
        <p:style>
          <a:lnRef idx="1">
            <a:schemeClr val="accent5"/>
          </a:lnRef>
          <a:fillRef idx="3">
            <a:schemeClr val="accent5"/>
          </a:fillRef>
          <a:effectRef idx="2">
            <a:schemeClr val="accent5"/>
          </a:effectRef>
          <a:fontRef idx="minor">
            <a:schemeClr val="lt1"/>
          </a:fontRef>
        </p:style>
      </p:pic>
      <p:sp>
        <p:nvSpPr>
          <p:cNvPr id="7" name="TextBox 6">
            <a:extLst>
              <a:ext uri="{FF2B5EF4-FFF2-40B4-BE49-F238E27FC236}">
                <a16:creationId xmlns:a16="http://schemas.microsoft.com/office/drawing/2014/main" id="{63B47636-878E-97A9-5AA2-CCE9071043A5}"/>
              </a:ext>
            </a:extLst>
          </p:cNvPr>
          <p:cNvSpPr txBox="1"/>
          <p:nvPr/>
        </p:nvSpPr>
        <p:spPr>
          <a:xfrm>
            <a:off x="4661810" y="963387"/>
            <a:ext cx="4188275" cy="4016484"/>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marL="285750" indent="-285750">
              <a:buFont typeface="Arial" panose="020B0604020202020204" pitchFamily="34" charset="0"/>
              <a:buChar char="•"/>
            </a:pPr>
            <a:r>
              <a:rPr lang="en-US" sz="1500" b="0" i="0" dirty="0">
                <a:solidFill>
                  <a:schemeClr val="tx1"/>
                </a:solidFill>
                <a:effectLst/>
                <a:latin typeface="+mj-lt"/>
              </a:rPr>
              <a:t>The electricity generation sector, which largely depends on fossil fuels, is considered one of the biggest contributors to global greenhouse gas emissions.</a:t>
            </a:r>
          </a:p>
          <a:p>
            <a:pPr marL="285750" indent="-285750">
              <a:buFont typeface="Arial" panose="020B0604020202020204" pitchFamily="34" charset="0"/>
              <a:buChar char="•"/>
            </a:pPr>
            <a:r>
              <a:rPr lang="en-US" sz="1500" b="0" i="0" dirty="0">
                <a:solidFill>
                  <a:schemeClr val="tx1"/>
                </a:solidFill>
                <a:effectLst/>
                <a:latin typeface="+mj-lt"/>
              </a:rPr>
              <a:t>When fossil fuels are burned to produce energy, the primary greenhouse gas released is carbon dioxide.</a:t>
            </a:r>
          </a:p>
          <a:p>
            <a:pPr marL="285750" indent="-285750">
              <a:buFont typeface="Arial" panose="020B0604020202020204" pitchFamily="34" charset="0"/>
              <a:buChar char="•"/>
            </a:pPr>
            <a:r>
              <a:rPr lang="en-US" sz="1500" b="0" i="0" dirty="0">
                <a:solidFill>
                  <a:schemeClr val="tx1"/>
                </a:solidFill>
                <a:effectLst/>
                <a:latin typeface="+mj-lt"/>
              </a:rPr>
              <a:t>Energy production, particularly when relying on fossil fuels like coal, oil, and natural gas, has a significant impact on greenhouse gas emissions, </a:t>
            </a:r>
            <a:r>
              <a:rPr lang="en-US" sz="1500" dirty="0">
                <a:solidFill>
                  <a:schemeClr val="tx1"/>
                </a:solidFill>
                <a:latin typeface="+mj-lt"/>
              </a:rPr>
              <a:t>contributing a large portion of carbon dioxide (CO2) and other greenhouse gases to the atmosphere</a:t>
            </a:r>
            <a:r>
              <a:rPr lang="en-US" sz="1500" b="0" i="0" dirty="0">
                <a:solidFill>
                  <a:schemeClr val="tx1"/>
                </a:solidFill>
                <a:effectLst/>
                <a:latin typeface="+mj-lt"/>
              </a:rPr>
              <a:t>, primarily through the combustion process used to generate electricity and heat, thereby significantly contributing to climate change</a:t>
            </a:r>
            <a:r>
              <a:rPr lang="en-US" sz="1500" dirty="0">
                <a:solidFill>
                  <a:schemeClr val="tx1"/>
                </a:solidFill>
                <a:latin typeface="+mj-lt"/>
              </a:rPr>
              <a:t>.</a:t>
            </a:r>
          </a:p>
        </p:txBody>
      </p:sp>
    </p:spTree>
    <p:extLst>
      <p:ext uri="{BB962C8B-B14F-4D97-AF65-F5344CB8AC3E}">
        <p14:creationId xmlns:p14="http://schemas.microsoft.com/office/powerpoint/2010/main" val="27910636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98A6A3A-4ACA-B362-E110-6DF858152BCA}"/>
              </a:ext>
            </a:extLst>
          </p:cNvPr>
          <p:cNvPicPr>
            <a:picLocks noChangeAspect="1"/>
          </p:cNvPicPr>
          <p:nvPr/>
        </p:nvPicPr>
        <p:blipFill>
          <a:blip r:embed="rId2"/>
          <a:stretch>
            <a:fillRect/>
          </a:stretch>
        </p:blipFill>
        <p:spPr>
          <a:xfrm>
            <a:off x="367392" y="155666"/>
            <a:ext cx="8328707" cy="4996543"/>
          </a:xfrm>
          <a:prstGeom prst="rect">
            <a:avLst/>
          </a:prstGeom>
          <a:ln>
            <a:solidFill>
              <a:schemeClr val="bg2"/>
            </a:solidFill>
          </a:ln>
        </p:spPr>
      </p:pic>
    </p:spTree>
    <p:extLst>
      <p:ext uri="{BB962C8B-B14F-4D97-AF65-F5344CB8AC3E}">
        <p14:creationId xmlns:p14="http://schemas.microsoft.com/office/powerpoint/2010/main" val="21264721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6BB1F-D566-D790-C113-D47968121018}"/>
              </a:ext>
            </a:extLst>
          </p:cNvPr>
          <p:cNvSpPr>
            <a:spLocks noGrp="1"/>
          </p:cNvSpPr>
          <p:nvPr>
            <p:ph type="title"/>
          </p:nvPr>
        </p:nvSpPr>
        <p:spPr>
          <a:xfrm>
            <a:off x="457200" y="411475"/>
            <a:ext cx="8238900" cy="564300"/>
          </a:xfrm>
          <a:solidFill>
            <a:schemeClr val="accent1">
              <a:lumMod val="75000"/>
            </a:schemeClr>
          </a:solidFill>
        </p:spPr>
        <p:txBody>
          <a:bodyPr wrap="square" anchor="ctr">
            <a:normAutofit/>
          </a:bodyPr>
          <a:lstStyle/>
          <a:p>
            <a:pPr>
              <a:lnSpc>
                <a:spcPct val="90000"/>
              </a:lnSpc>
            </a:pPr>
            <a:r>
              <a:rPr lang="en-US" sz="2600"/>
              <a:t>Land Use</a:t>
            </a:r>
          </a:p>
        </p:txBody>
      </p:sp>
      <p:pic>
        <p:nvPicPr>
          <p:cNvPr id="10242" name="Picture 2" descr="Land-based Greenhouse Gas Emissions and Sequestration">
            <a:extLst>
              <a:ext uri="{FF2B5EF4-FFF2-40B4-BE49-F238E27FC236}">
                <a16:creationId xmlns:a16="http://schemas.microsoft.com/office/drawing/2014/main" id="{53CB1E39-E170-6BA9-FFBD-57626E3D4C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2391"/>
          <a:stretch/>
        </p:blipFill>
        <p:spPr bwMode="auto">
          <a:xfrm>
            <a:off x="457200" y="1166275"/>
            <a:ext cx="4294414" cy="3108543"/>
          </a:xfrm>
          <a:prstGeom prst="rect">
            <a:avLst/>
          </a:prstGeom>
          <a:solidFill>
            <a:srgbClr val="FFFFFF"/>
          </a:solidFill>
          <a:ln>
            <a:solidFill>
              <a:schemeClr val="accent6"/>
            </a:solidFill>
          </a:ln>
        </p:spPr>
      </p:pic>
      <p:sp>
        <p:nvSpPr>
          <p:cNvPr id="3" name="TextBox 2">
            <a:extLst>
              <a:ext uri="{FF2B5EF4-FFF2-40B4-BE49-F238E27FC236}">
                <a16:creationId xmlns:a16="http://schemas.microsoft.com/office/drawing/2014/main" id="{CB182510-7621-2466-1B46-B338521D8DAB}"/>
              </a:ext>
            </a:extLst>
          </p:cNvPr>
          <p:cNvSpPr txBox="1"/>
          <p:nvPr/>
        </p:nvSpPr>
        <p:spPr>
          <a:xfrm>
            <a:off x="4914900" y="1166275"/>
            <a:ext cx="3781200" cy="3108543"/>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pPr marL="285750" indent="-285750">
              <a:buFont typeface="Arial" panose="020B0604020202020204" pitchFamily="34" charset="0"/>
              <a:buChar char="•"/>
            </a:pPr>
            <a:r>
              <a:rPr lang="en-US" b="0" i="0" dirty="0">
                <a:solidFill>
                  <a:srgbClr val="1B1B1B"/>
                </a:solidFill>
                <a:effectLst/>
                <a:latin typeface="+mj-lt"/>
              </a:rPr>
              <a:t>In the United States, since 1990, managed forests and other lands are a net sink, i.e., they have absorbed more CO</a:t>
            </a:r>
            <a:r>
              <a:rPr lang="en-US" b="0" i="0" baseline="-25000" dirty="0">
                <a:solidFill>
                  <a:srgbClr val="1B1B1B"/>
                </a:solidFill>
                <a:effectLst/>
                <a:latin typeface="+mj-lt"/>
              </a:rPr>
              <a:t>2</a:t>
            </a:r>
            <a:r>
              <a:rPr lang="en-US" b="0" i="0" dirty="0">
                <a:solidFill>
                  <a:srgbClr val="1B1B1B"/>
                </a:solidFill>
                <a:effectLst/>
                <a:latin typeface="+mj-lt"/>
              </a:rPr>
              <a:t> from the atmosphere than they emit, offsetting 13% of total gross greenhouse gas emissions.</a:t>
            </a:r>
          </a:p>
          <a:p>
            <a:pPr marL="285750" indent="-285750">
              <a:buFont typeface="Arial" panose="020B0604020202020204" pitchFamily="34" charset="0"/>
              <a:buChar char="•"/>
            </a:pPr>
            <a:r>
              <a:rPr lang="en-US" dirty="0">
                <a:solidFill>
                  <a:srgbClr val="1B1B1B"/>
                </a:solidFill>
                <a:latin typeface="+mj-lt"/>
              </a:rPr>
              <a:t>In the U.S. land use activities have caused more removal of CO2 from atmosphere than emission.</a:t>
            </a:r>
            <a:endParaRPr lang="en-US" b="0" i="0" dirty="0">
              <a:solidFill>
                <a:srgbClr val="1B1B1B"/>
              </a:solidFill>
              <a:effectLst/>
              <a:latin typeface="+mj-lt"/>
            </a:endParaRPr>
          </a:p>
          <a:p>
            <a:pPr marL="285750" indent="-285750">
              <a:buFont typeface="Arial" panose="020B0604020202020204" pitchFamily="34" charset="0"/>
              <a:buChar char="•"/>
            </a:pPr>
            <a:r>
              <a:rPr lang="en-US" b="0" i="0" dirty="0">
                <a:solidFill>
                  <a:srgbClr val="001D35"/>
                </a:solidFill>
                <a:effectLst/>
                <a:latin typeface="+mj-lt"/>
              </a:rPr>
              <a:t>Greenhouse gas emissions due to land use, primarily comes from activities like deforestation, conversion of forests to farmland, and certain agricultural practices.</a:t>
            </a:r>
            <a:endParaRPr lang="en-US" dirty="0">
              <a:latin typeface="+mj-lt"/>
            </a:endParaRPr>
          </a:p>
        </p:txBody>
      </p:sp>
    </p:spTree>
    <p:extLst>
      <p:ext uri="{BB962C8B-B14F-4D97-AF65-F5344CB8AC3E}">
        <p14:creationId xmlns:p14="http://schemas.microsoft.com/office/powerpoint/2010/main" val="20558273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262E3-6AB3-E8FA-9847-3AFB89BFB010}"/>
              </a:ext>
            </a:extLst>
          </p:cNvPr>
          <p:cNvSpPr>
            <a:spLocks noGrp="1"/>
          </p:cNvSpPr>
          <p:nvPr>
            <p:ph type="title"/>
          </p:nvPr>
        </p:nvSpPr>
        <p:spPr>
          <a:xfrm>
            <a:off x="457200" y="411475"/>
            <a:ext cx="8238900" cy="564300"/>
          </a:xfrm>
          <a:ln/>
        </p:spPr>
        <p:style>
          <a:lnRef idx="1">
            <a:schemeClr val="accent6"/>
          </a:lnRef>
          <a:fillRef idx="3">
            <a:schemeClr val="accent6"/>
          </a:fillRef>
          <a:effectRef idx="2">
            <a:schemeClr val="accent6"/>
          </a:effectRef>
          <a:fontRef idx="minor">
            <a:schemeClr val="lt1"/>
          </a:fontRef>
        </p:style>
        <p:txBody>
          <a:bodyPr wrap="square" anchor="ctr">
            <a:normAutofit/>
          </a:bodyPr>
          <a:lstStyle/>
          <a:p>
            <a:pPr>
              <a:lnSpc>
                <a:spcPct val="90000"/>
              </a:lnSpc>
            </a:pPr>
            <a:r>
              <a:rPr lang="en-US" sz="2400"/>
              <a:t>Land Use</a:t>
            </a:r>
          </a:p>
        </p:txBody>
      </p:sp>
      <p:pic>
        <p:nvPicPr>
          <p:cNvPr id="6" name="Picture 5" descr="A graph of a graph&#10;&#10;Description automatically generated with medium confidence">
            <a:extLst>
              <a:ext uri="{FF2B5EF4-FFF2-40B4-BE49-F238E27FC236}">
                <a16:creationId xmlns:a16="http://schemas.microsoft.com/office/drawing/2014/main" id="{58490327-B43A-4EA5-6BDA-FCB10FBDBC17}"/>
              </a:ext>
            </a:extLst>
          </p:cNvPr>
          <p:cNvPicPr>
            <a:picLocks noChangeAspect="1"/>
          </p:cNvPicPr>
          <p:nvPr/>
        </p:nvPicPr>
        <p:blipFill>
          <a:blip r:embed="rId2"/>
          <a:stretch>
            <a:fillRect/>
          </a:stretch>
        </p:blipFill>
        <p:spPr>
          <a:xfrm>
            <a:off x="457200" y="1110342"/>
            <a:ext cx="8238899" cy="4041321"/>
          </a:xfrm>
          <a:prstGeom prst="rect">
            <a:avLst/>
          </a:prstGeom>
        </p:spPr>
        <p:style>
          <a:lnRef idx="2">
            <a:schemeClr val="accent6"/>
          </a:lnRef>
          <a:fillRef idx="1">
            <a:schemeClr val="lt1"/>
          </a:fillRef>
          <a:effectRef idx="0">
            <a:schemeClr val="accent6"/>
          </a:effectRef>
          <a:fontRef idx="minor">
            <a:schemeClr val="dk1"/>
          </a:fontRef>
        </p:style>
      </p:pic>
    </p:spTree>
    <p:extLst>
      <p:ext uri="{BB962C8B-B14F-4D97-AF65-F5344CB8AC3E}">
        <p14:creationId xmlns:p14="http://schemas.microsoft.com/office/powerpoint/2010/main" val="38089994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2739F-D8C8-9C5E-F7E8-52C57AD6138E}"/>
              </a:ext>
            </a:extLst>
          </p:cNvPr>
          <p:cNvSpPr>
            <a:spLocks noGrp="1"/>
          </p:cNvSpPr>
          <p:nvPr>
            <p:ph type="title"/>
          </p:nvPr>
        </p:nvSpPr>
        <p:spPr>
          <a:xfrm>
            <a:off x="261257" y="192809"/>
            <a:ext cx="8629650" cy="675409"/>
          </a:xfrm>
        </p:spPr>
        <p:style>
          <a:lnRef idx="1">
            <a:schemeClr val="accent6"/>
          </a:lnRef>
          <a:fillRef idx="3">
            <a:schemeClr val="accent6"/>
          </a:fillRef>
          <a:effectRef idx="2">
            <a:schemeClr val="accent6"/>
          </a:effectRef>
          <a:fontRef idx="minor">
            <a:schemeClr val="lt1"/>
          </a:fontRef>
        </p:style>
        <p:txBody>
          <a:bodyPr wrap="square" anchor="ctr">
            <a:normAutofit/>
          </a:bodyPr>
          <a:lstStyle/>
          <a:p>
            <a:pPr>
              <a:lnSpc>
                <a:spcPct val="90000"/>
              </a:lnSpc>
            </a:pPr>
            <a:r>
              <a:rPr lang="en-US" sz="2600" dirty="0"/>
              <a:t>Commercial &amp; Residential</a:t>
            </a:r>
          </a:p>
        </p:txBody>
      </p:sp>
      <p:pic>
        <p:nvPicPr>
          <p:cNvPr id="11266" name="Picture 2" descr="Building and construction | Ministry for the Environment">
            <a:extLst>
              <a:ext uri="{FF2B5EF4-FFF2-40B4-BE49-F238E27FC236}">
                <a16:creationId xmlns:a16="http://schemas.microsoft.com/office/drawing/2014/main" id="{1D8451A4-7437-3CB8-778F-1AE6FEBC71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45352" r="-2" b="16908"/>
          <a:stretch/>
        </p:blipFill>
        <p:spPr bwMode="auto">
          <a:xfrm>
            <a:off x="261257" y="1036864"/>
            <a:ext cx="4531179" cy="3539430"/>
          </a:xfrm>
          <a:prstGeom prst="rect">
            <a:avLst/>
          </a:prstGeom>
          <a:solidFill>
            <a:srgbClr val="FFFFFF"/>
          </a:solidFill>
          <a:ln>
            <a:noFill/>
          </a:ln>
        </p:spPr>
      </p:pic>
      <p:sp>
        <p:nvSpPr>
          <p:cNvPr id="5" name="TextBox 4">
            <a:extLst>
              <a:ext uri="{FF2B5EF4-FFF2-40B4-BE49-F238E27FC236}">
                <a16:creationId xmlns:a16="http://schemas.microsoft.com/office/drawing/2014/main" id="{6C5C6CE9-BB97-3D34-7E6E-922135BBB7FC}"/>
              </a:ext>
            </a:extLst>
          </p:cNvPr>
          <p:cNvSpPr txBox="1"/>
          <p:nvPr/>
        </p:nvSpPr>
        <p:spPr>
          <a:xfrm>
            <a:off x="4898571" y="1036864"/>
            <a:ext cx="4079174" cy="353943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285750" indent="-285750">
              <a:buFont typeface="Arial" panose="020B0604020202020204" pitchFamily="34" charset="0"/>
              <a:buChar char="•"/>
            </a:pPr>
            <a:r>
              <a:rPr lang="en-US" sz="1600" b="0" i="0" dirty="0">
                <a:solidFill>
                  <a:srgbClr val="001D35"/>
                </a:solidFill>
                <a:effectLst/>
                <a:latin typeface="+mj-lt"/>
              </a:rPr>
              <a:t>Commercial and residential greenhouse gases primarily come from the burning of fossil fuels like natural gas for heating, cooking, and water heating in buildings. </a:t>
            </a:r>
            <a:r>
              <a:rPr lang="en-US" sz="1600" dirty="0">
                <a:solidFill>
                  <a:srgbClr val="001D35"/>
                </a:solidFill>
                <a:latin typeface="+mj-lt"/>
              </a:rPr>
              <a:t>Also,</a:t>
            </a:r>
            <a:r>
              <a:rPr lang="en-US" sz="1600" b="0" i="0" dirty="0">
                <a:solidFill>
                  <a:srgbClr val="001D35"/>
                </a:solidFill>
                <a:effectLst/>
                <a:latin typeface="+mj-lt"/>
              </a:rPr>
              <a:t> emissions from refrigerants used in air conditioning systems, contributing significantly to carbon dioxide (CO2), methane (CH4), and nitrous oxide (N2O) emissions in these sectors.</a:t>
            </a:r>
          </a:p>
          <a:p>
            <a:pPr marL="285750" indent="-285750">
              <a:buFont typeface="Arial" panose="020B0604020202020204" pitchFamily="34" charset="0"/>
              <a:buChar char="•"/>
            </a:pPr>
            <a:r>
              <a:rPr lang="en-US" sz="1600" b="0" i="0" dirty="0">
                <a:solidFill>
                  <a:srgbClr val="001D35"/>
                </a:solidFill>
                <a:effectLst/>
                <a:latin typeface="+mj-lt"/>
              </a:rPr>
              <a:t> </a:t>
            </a:r>
            <a:r>
              <a:rPr lang="en-US" sz="1600" dirty="0">
                <a:solidFill>
                  <a:srgbClr val="001D35"/>
                </a:solidFill>
                <a:latin typeface="+mj-lt"/>
              </a:rPr>
              <a:t>E</a:t>
            </a:r>
            <a:r>
              <a:rPr lang="en-US" sz="1600" b="0" i="0" dirty="0">
                <a:solidFill>
                  <a:srgbClr val="001D35"/>
                </a:solidFill>
                <a:effectLst/>
                <a:latin typeface="+mj-lt"/>
              </a:rPr>
              <a:t>ssentially, most emissions stem from energy consumption within homes and businesses for daily operations like lighting and appliances. </a:t>
            </a:r>
            <a:endParaRPr lang="en-US" sz="1600" dirty="0">
              <a:latin typeface="+mj-lt"/>
            </a:endParaRPr>
          </a:p>
        </p:txBody>
      </p:sp>
    </p:spTree>
    <p:extLst>
      <p:ext uri="{BB962C8B-B14F-4D97-AF65-F5344CB8AC3E}">
        <p14:creationId xmlns:p14="http://schemas.microsoft.com/office/powerpoint/2010/main" val="12272875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EF9AE-511C-C325-E58A-2625A268F7AC}"/>
              </a:ext>
            </a:extLst>
          </p:cNvPr>
          <p:cNvSpPr>
            <a:spLocks noGrp="1"/>
          </p:cNvSpPr>
          <p:nvPr>
            <p:ph type="title"/>
          </p:nvPr>
        </p:nvSpPr>
        <p:spPr>
          <a:xfrm>
            <a:off x="505096" y="187779"/>
            <a:ext cx="8304168" cy="543741"/>
          </a:xfrm>
        </p:spPr>
        <p:style>
          <a:lnRef idx="1">
            <a:schemeClr val="accent6"/>
          </a:lnRef>
          <a:fillRef idx="3">
            <a:schemeClr val="accent6"/>
          </a:fillRef>
          <a:effectRef idx="2">
            <a:schemeClr val="accent6"/>
          </a:effectRef>
          <a:fontRef idx="minor">
            <a:schemeClr val="lt1"/>
          </a:fontRef>
        </p:style>
        <p:txBody>
          <a:bodyPr wrap="square" anchor="ctr">
            <a:normAutofit/>
          </a:bodyPr>
          <a:lstStyle/>
          <a:p>
            <a:pPr>
              <a:lnSpc>
                <a:spcPct val="90000"/>
              </a:lnSpc>
            </a:pPr>
            <a:r>
              <a:rPr lang="en-US" sz="2400" dirty="0"/>
              <a:t>Commercial &amp; Residential Emission</a:t>
            </a:r>
          </a:p>
        </p:txBody>
      </p:sp>
      <p:pic>
        <p:nvPicPr>
          <p:cNvPr id="4" name="Picture 3">
            <a:extLst>
              <a:ext uri="{FF2B5EF4-FFF2-40B4-BE49-F238E27FC236}">
                <a16:creationId xmlns:a16="http://schemas.microsoft.com/office/drawing/2014/main" id="{F94B9140-49A0-8009-FC79-ED40F0EE7656}"/>
              </a:ext>
            </a:extLst>
          </p:cNvPr>
          <p:cNvPicPr>
            <a:picLocks noChangeAspect="1"/>
          </p:cNvPicPr>
          <p:nvPr/>
        </p:nvPicPr>
        <p:blipFill>
          <a:blip r:embed="rId2"/>
          <a:stretch>
            <a:fillRect/>
          </a:stretch>
        </p:blipFill>
        <p:spPr>
          <a:xfrm>
            <a:off x="505097" y="844731"/>
            <a:ext cx="8304168" cy="4040777"/>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31896941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F176EB1-6B73-4D7C-19D4-7DA72EA4DA12}"/>
              </a:ext>
            </a:extLst>
          </p:cNvPr>
          <p:cNvSpPr>
            <a:spLocks noGrp="1"/>
          </p:cNvSpPr>
          <p:nvPr>
            <p:ph type="title"/>
          </p:nvPr>
        </p:nvSpPr>
        <p:spPr>
          <a:xfrm>
            <a:off x="383721" y="155120"/>
            <a:ext cx="8556172" cy="547007"/>
          </a:xfrm>
        </p:spPr>
        <p:style>
          <a:lnRef idx="1">
            <a:schemeClr val="accent6"/>
          </a:lnRef>
          <a:fillRef idx="2">
            <a:schemeClr val="accent6"/>
          </a:fillRef>
          <a:effectRef idx="1">
            <a:schemeClr val="accent6"/>
          </a:effectRef>
          <a:fontRef idx="minor">
            <a:schemeClr val="dk1"/>
          </a:fontRef>
        </p:style>
        <p:txBody>
          <a:bodyPr/>
          <a:lstStyle/>
          <a:p>
            <a:r>
              <a:rPr lang="en-US" dirty="0"/>
              <a:t>GGE in Residential &amp; Commercial</a:t>
            </a:r>
          </a:p>
        </p:txBody>
      </p:sp>
      <p:pic>
        <p:nvPicPr>
          <p:cNvPr id="8" name="Picture 7" descr="A graph of a number of people&#10;&#10;Description automatically generated with medium confidence">
            <a:extLst>
              <a:ext uri="{FF2B5EF4-FFF2-40B4-BE49-F238E27FC236}">
                <a16:creationId xmlns:a16="http://schemas.microsoft.com/office/drawing/2014/main" id="{7FF2C3F2-28A4-8935-A78E-8BDF8B23E58F}"/>
              </a:ext>
            </a:extLst>
          </p:cNvPr>
          <p:cNvPicPr>
            <a:picLocks noChangeAspect="1"/>
          </p:cNvPicPr>
          <p:nvPr/>
        </p:nvPicPr>
        <p:blipFill>
          <a:blip r:embed="rId2"/>
          <a:stretch>
            <a:fillRect/>
          </a:stretch>
        </p:blipFill>
        <p:spPr>
          <a:xfrm>
            <a:off x="383721" y="775608"/>
            <a:ext cx="8556172" cy="3535136"/>
          </a:xfrm>
          <a:prstGeom prst="rect">
            <a:avLst/>
          </a:prstGeom>
        </p:spPr>
        <p:style>
          <a:lnRef idx="2">
            <a:schemeClr val="dk1"/>
          </a:lnRef>
          <a:fillRef idx="1">
            <a:schemeClr val="lt1"/>
          </a:fillRef>
          <a:effectRef idx="0">
            <a:schemeClr val="dk1"/>
          </a:effectRef>
          <a:fontRef idx="minor">
            <a:schemeClr val="dk1"/>
          </a:fontRef>
        </p:style>
      </p:pic>
      <p:sp>
        <p:nvSpPr>
          <p:cNvPr id="11" name="TextBox 10">
            <a:extLst>
              <a:ext uri="{FF2B5EF4-FFF2-40B4-BE49-F238E27FC236}">
                <a16:creationId xmlns:a16="http://schemas.microsoft.com/office/drawing/2014/main" id="{C932424E-A1D3-5566-EE2D-665DDE42FE97}"/>
              </a:ext>
            </a:extLst>
          </p:cNvPr>
          <p:cNvSpPr txBox="1"/>
          <p:nvPr/>
        </p:nvSpPr>
        <p:spPr>
          <a:xfrm>
            <a:off x="351064" y="4376056"/>
            <a:ext cx="8409215" cy="307777"/>
          </a:xfrm>
          <a:prstGeom prst="rect">
            <a:avLst/>
          </a:prstGeom>
          <a:noFill/>
        </p:spPr>
        <p:txBody>
          <a:bodyPr wrap="square" rtlCol="0">
            <a:spAutoFit/>
          </a:bodyPr>
          <a:lstStyle/>
          <a:p>
            <a:r>
              <a:rPr lang="en-US" dirty="0"/>
              <a:t>*</a:t>
            </a:r>
            <a:r>
              <a:rPr lang="en-US" sz="1000" dirty="0"/>
              <a:t>GGE stands for greenhouse gas emission</a:t>
            </a:r>
            <a:r>
              <a:rPr lang="en-US" dirty="0"/>
              <a:t>.</a:t>
            </a:r>
            <a:r>
              <a:rPr lang="en-US" b="0" i="0" dirty="0">
                <a:solidFill>
                  <a:srgbClr val="001D35"/>
                </a:solidFill>
                <a:effectLst/>
                <a:latin typeface="Google Sans"/>
              </a:rPr>
              <a:t> </a:t>
            </a:r>
            <a:r>
              <a:rPr lang="en-US" sz="1000" b="0" i="0" dirty="0">
                <a:solidFill>
                  <a:srgbClr val="001D35"/>
                </a:solidFill>
                <a:effectLst/>
                <a:latin typeface="+mj-lt"/>
              </a:rPr>
              <a:t>MMT CO2 eq" stands for "</a:t>
            </a:r>
            <a:r>
              <a:rPr lang="en-US" sz="1000" dirty="0">
                <a:latin typeface="+mj-lt"/>
              </a:rPr>
              <a:t>Million Metric Tons of Carbon Dioxide Equivalent</a:t>
            </a:r>
          </a:p>
        </p:txBody>
      </p:sp>
    </p:spTree>
    <p:extLst>
      <p:ext uri="{BB962C8B-B14F-4D97-AF65-F5344CB8AC3E}">
        <p14:creationId xmlns:p14="http://schemas.microsoft.com/office/powerpoint/2010/main" val="20006093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B3493-0E30-D735-B228-7769ABE309CC}"/>
              </a:ext>
            </a:extLst>
          </p:cNvPr>
          <p:cNvSpPr>
            <a:spLocks noGrp="1"/>
          </p:cNvSpPr>
          <p:nvPr>
            <p:ph type="title"/>
          </p:nvPr>
        </p:nvSpPr>
        <p:spPr>
          <a:xfrm>
            <a:off x="334736" y="196108"/>
            <a:ext cx="8507185" cy="665019"/>
          </a:xfrm>
        </p:spPr>
        <p:style>
          <a:lnRef idx="1">
            <a:schemeClr val="accent6"/>
          </a:lnRef>
          <a:fillRef idx="3">
            <a:schemeClr val="accent6"/>
          </a:fillRef>
          <a:effectRef idx="2">
            <a:schemeClr val="accent6"/>
          </a:effectRef>
          <a:fontRef idx="minor">
            <a:schemeClr val="lt1"/>
          </a:fontRef>
        </p:style>
        <p:txBody>
          <a:bodyPr/>
          <a:lstStyle/>
          <a:p>
            <a:r>
              <a:rPr lang="en-US" dirty="0"/>
              <a:t>Waste Emission</a:t>
            </a:r>
          </a:p>
        </p:txBody>
      </p:sp>
      <p:pic>
        <p:nvPicPr>
          <p:cNvPr id="12290" name="Picture 2" descr="The Carbon Impact of Food Waste: The Problem With What We're NOT Eating |  CLEAR Center">
            <a:extLst>
              <a:ext uri="{FF2B5EF4-FFF2-40B4-BE49-F238E27FC236}">
                <a16:creationId xmlns:a16="http://schemas.microsoft.com/office/drawing/2014/main" id="{501D79EB-CFC1-926A-DCA5-1B65A86ED6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4736" y="1151164"/>
            <a:ext cx="4791445" cy="3262714"/>
          </a:xfrm>
          <a:prstGeom prst="rect">
            <a:avLst/>
          </a:prstGeom>
        </p:spPr>
        <p:style>
          <a:lnRef idx="2">
            <a:schemeClr val="dk1"/>
          </a:lnRef>
          <a:fillRef idx="1">
            <a:schemeClr val="lt1"/>
          </a:fillRef>
          <a:effectRef idx="0">
            <a:schemeClr val="dk1"/>
          </a:effectRef>
          <a:fontRef idx="minor">
            <a:schemeClr val="dk1"/>
          </a:fontRef>
        </p:style>
      </p:pic>
      <p:sp>
        <p:nvSpPr>
          <p:cNvPr id="5" name="TextBox 4">
            <a:extLst>
              <a:ext uri="{FF2B5EF4-FFF2-40B4-BE49-F238E27FC236}">
                <a16:creationId xmlns:a16="http://schemas.microsoft.com/office/drawing/2014/main" id="{4BBE81BA-725E-5716-B138-0D61B56FB07F}"/>
              </a:ext>
            </a:extLst>
          </p:cNvPr>
          <p:cNvSpPr txBox="1"/>
          <p:nvPr/>
        </p:nvSpPr>
        <p:spPr>
          <a:xfrm>
            <a:off x="5225144" y="1089891"/>
            <a:ext cx="3616778" cy="3323987"/>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285750" indent="-285750">
              <a:buFont typeface="Arial" panose="020B0604020202020204" pitchFamily="34" charset="0"/>
              <a:buChar char="•"/>
            </a:pPr>
            <a:r>
              <a:rPr lang="en-US" b="0" i="0" dirty="0">
                <a:solidFill>
                  <a:srgbClr val="001D35"/>
                </a:solidFill>
                <a:effectLst/>
                <a:latin typeface="+mj-lt"/>
              </a:rPr>
              <a:t>Waste, particularly organic matter decomposing in landfills, </a:t>
            </a:r>
            <a:r>
              <a:rPr lang="en-US" dirty="0">
                <a:latin typeface="+mj-lt"/>
              </a:rPr>
              <a:t>significantly contributes to greenhouse gas emissions.</a:t>
            </a:r>
          </a:p>
          <a:p>
            <a:pPr marL="285750" indent="-285750">
              <a:buFont typeface="Arial" panose="020B0604020202020204" pitchFamily="34" charset="0"/>
              <a:buChar char="•"/>
            </a:pPr>
            <a:r>
              <a:rPr lang="en-US" b="0" i="0" dirty="0">
                <a:solidFill>
                  <a:schemeClr val="tx1"/>
                </a:solidFill>
                <a:effectLst/>
                <a:latin typeface="+mj-lt"/>
              </a:rPr>
              <a:t>When organic waste decomposes in landfills under anaerobic conditions, it produces methane, a powerful greenhouse gas responsible for a large portion of waste-related emissions</a:t>
            </a:r>
          </a:p>
          <a:p>
            <a:pPr marL="285750" indent="-285750">
              <a:buFont typeface="Arial" panose="020B0604020202020204" pitchFamily="34" charset="0"/>
              <a:buChar char="•"/>
            </a:pPr>
            <a:r>
              <a:rPr lang="en-US" b="0" i="0" dirty="0">
                <a:solidFill>
                  <a:schemeClr val="tx1"/>
                </a:solidFill>
                <a:effectLst/>
                <a:latin typeface="+mj-lt"/>
              </a:rPr>
              <a:t>Food waste is a major contributor to landfill methane emissions due to its quick decay rate.</a:t>
            </a:r>
            <a:endParaRPr lang="en-US" dirty="0">
              <a:solidFill>
                <a:schemeClr val="tx1"/>
              </a:solidFill>
              <a:latin typeface="+mj-lt"/>
            </a:endParaRPr>
          </a:p>
          <a:p>
            <a:pPr marL="285750" indent="-285750">
              <a:buFont typeface="Arial" panose="020B0604020202020204" pitchFamily="34" charset="0"/>
              <a:buChar char="•"/>
            </a:pPr>
            <a:r>
              <a:rPr lang="en-US" b="0" i="0" dirty="0">
                <a:solidFill>
                  <a:schemeClr val="tx1"/>
                </a:solidFill>
                <a:effectLst/>
                <a:latin typeface="+mj-lt"/>
              </a:rPr>
              <a:t>The waste sector is estimated to contribute around 20% of global methane emissions.</a:t>
            </a:r>
            <a:endParaRPr lang="en-US" dirty="0">
              <a:solidFill>
                <a:schemeClr val="tx1"/>
              </a:solidFill>
              <a:latin typeface="+mj-lt"/>
            </a:endParaRPr>
          </a:p>
        </p:txBody>
      </p:sp>
    </p:spTree>
    <p:extLst>
      <p:ext uri="{BB962C8B-B14F-4D97-AF65-F5344CB8AC3E}">
        <p14:creationId xmlns:p14="http://schemas.microsoft.com/office/powerpoint/2010/main" val="23645734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BE32D-22D9-280B-C0DD-5925D9A9AE34}"/>
              </a:ext>
            </a:extLst>
          </p:cNvPr>
          <p:cNvSpPr>
            <a:spLocks noGrp="1"/>
          </p:cNvSpPr>
          <p:nvPr>
            <p:ph type="title"/>
          </p:nvPr>
        </p:nvSpPr>
        <p:spPr>
          <a:xfrm>
            <a:off x="457200" y="160455"/>
            <a:ext cx="7968343" cy="745782"/>
          </a:xfrm>
        </p:spPr>
        <p:style>
          <a:lnRef idx="1">
            <a:schemeClr val="accent6"/>
          </a:lnRef>
          <a:fillRef idx="3">
            <a:schemeClr val="accent6"/>
          </a:fillRef>
          <a:effectRef idx="2">
            <a:schemeClr val="accent6"/>
          </a:effectRef>
          <a:fontRef idx="minor">
            <a:schemeClr val="lt1"/>
          </a:fontRef>
        </p:style>
        <p:txBody>
          <a:bodyPr/>
          <a:lstStyle/>
          <a:p>
            <a:r>
              <a:rPr lang="en-US" dirty="0"/>
              <a:t>Emission From Waste</a:t>
            </a:r>
          </a:p>
        </p:txBody>
      </p:sp>
      <p:pic>
        <p:nvPicPr>
          <p:cNvPr id="4" name="Picture 3">
            <a:extLst>
              <a:ext uri="{FF2B5EF4-FFF2-40B4-BE49-F238E27FC236}">
                <a16:creationId xmlns:a16="http://schemas.microsoft.com/office/drawing/2014/main" id="{C0BE4C9D-018B-2411-BA55-7F96B77BC8E7}"/>
              </a:ext>
            </a:extLst>
          </p:cNvPr>
          <p:cNvPicPr>
            <a:picLocks noChangeAspect="1"/>
          </p:cNvPicPr>
          <p:nvPr/>
        </p:nvPicPr>
        <p:blipFill>
          <a:blip r:embed="rId2"/>
          <a:stretch>
            <a:fillRect/>
          </a:stretch>
        </p:blipFill>
        <p:spPr>
          <a:xfrm>
            <a:off x="457199" y="1062446"/>
            <a:ext cx="7968343" cy="3871625"/>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31421207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A8FB7C-C904-E05B-62B9-91CD82AF10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8C7E16-65C6-A016-9A5F-ED54CF7D1B35}"/>
              </a:ext>
            </a:extLst>
          </p:cNvPr>
          <p:cNvSpPr>
            <a:spLocks noGrp="1"/>
          </p:cNvSpPr>
          <p:nvPr>
            <p:ph type="title"/>
          </p:nvPr>
        </p:nvSpPr>
        <p:spPr>
          <a:xfrm>
            <a:off x="457200" y="143037"/>
            <a:ext cx="8238900" cy="745782"/>
          </a:xfrm>
        </p:spPr>
        <p:style>
          <a:lnRef idx="1">
            <a:schemeClr val="accent6"/>
          </a:lnRef>
          <a:fillRef idx="3">
            <a:schemeClr val="accent6"/>
          </a:fillRef>
          <a:effectRef idx="2">
            <a:schemeClr val="accent6"/>
          </a:effectRef>
          <a:fontRef idx="minor">
            <a:schemeClr val="lt1"/>
          </a:fontRef>
        </p:style>
        <p:txBody>
          <a:bodyPr/>
          <a:lstStyle/>
          <a:p>
            <a:r>
              <a:rPr lang="en-US" dirty="0"/>
              <a:t>Emission From Waste</a:t>
            </a:r>
          </a:p>
        </p:txBody>
      </p:sp>
      <p:pic>
        <p:nvPicPr>
          <p:cNvPr id="4" name="Picture 3" descr="A graph of a graph&#10;&#10;Description automatically generated with medium confidence">
            <a:extLst>
              <a:ext uri="{FF2B5EF4-FFF2-40B4-BE49-F238E27FC236}">
                <a16:creationId xmlns:a16="http://schemas.microsoft.com/office/drawing/2014/main" id="{60BA00F3-5028-6F1B-18E3-2C65D7D3DF07}"/>
              </a:ext>
            </a:extLst>
          </p:cNvPr>
          <p:cNvPicPr>
            <a:picLocks noChangeAspect="1"/>
          </p:cNvPicPr>
          <p:nvPr/>
        </p:nvPicPr>
        <p:blipFill>
          <a:blip r:embed="rId2"/>
          <a:stretch>
            <a:fillRect/>
          </a:stretch>
        </p:blipFill>
        <p:spPr>
          <a:xfrm>
            <a:off x="457200" y="987879"/>
            <a:ext cx="8238899" cy="4090308"/>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260038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18DBA-962F-1624-A957-E732F7EEF74A}"/>
              </a:ext>
            </a:extLst>
          </p:cNvPr>
          <p:cNvSpPr>
            <a:spLocks noGrp="1"/>
          </p:cNvSpPr>
          <p:nvPr>
            <p:ph type="title"/>
          </p:nvPr>
        </p:nvSpPr>
        <p:spPr>
          <a:xfrm>
            <a:off x="261256" y="228841"/>
            <a:ext cx="8434843" cy="1648946"/>
          </a:xfrm>
        </p:spPr>
        <p:style>
          <a:lnRef idx="1">
            <a:schemeClr val="accent6"/>
          </a:lnRef>
          <a:fillRef idx="2">
            <a:schemeClr val="accent6"/>
          </a:fillRef>
          <a:effectRef idx="1">
            <a:schemeClr val="accent6"/>
          </a:effectRef>
          <a:fontRef idx="minor">
            <a:schemeClr val="dk1"/>
          </a:fontRef>
        </p:style>
        <p:txBody>
          <a:bodyPr/>
          <a:lstStyle/>
          <a:p>
            <a:br>
              <a:rPr lang="en-US" dirty="0"/>
            </a:br>
            <a:r>
              <a:rPr lang="en-US" dirty="0"/>
              <a:t>                 Objective of this Capstone topic</a:t>
            </a:r>
          </a:p>
        </p:txBody>
      </p:sp>
      <p:sp>
        <p:nvSpPr>
          <p:cNvPr id="3" name="Text Placeholder 2">
            <a:extLst>
              <a:ext uri="{FF2B5EF4-FFF2-40B4-BE49-F238E27FC236}">
                <a16:creationId xmlns:a16="http://schemas.microsoft.com/office/drawing/2014/main" id="{59010BC8-2349-42A0-696F-B03ACCA52991}"/>
              </a:ext>
            </a:extLst>
          </p:cNvPr>
          <p:cNvSpPr>
            <a:spLocks noGrp="1"/>
          </p:cNvSpPr>
          <p:nvPr>
            <p:ph type="body" idx="1"/>
          </p:nvPr>
        </p:nvSpPr>
        <p:spPr>
          <a:xfrm>
            <a:off x="261255" y="2049930"/>
            <a:ext cx="8434843" cy="2628206"/>
          </a:xfrm>
        </p:spPr>
        <p:style>
          <a:lnRef idx="1">
            <a:schemeClr val="accent6"/>
          </a:lnRef>
          <a:fillRef idx="2">
            <a:schemeClr val="accent6"/>
          </a:fillRef>
          <a:effectRef idx="1">
            <a:schemeClr val="accent6"/>
          </a:effectRef>
          <a:fontRef idx="minor">
            <a:schemeClr val="dk1"/>
          </a:fontRef>
        </p:style>
        <p:txBody>
          <a:bodyPr/>
          <a:lstStyle/>
          <a:p>
            <a:pPr>
              <a:buClr>
                <a:schemeClr val="tx1"/>
              </a:buClr>
            </a:pPr>
            <a:r>
              <a:rPr lang="en-US" sz="1600" dirty="0">
                <a:solidFill>
                  <a:schemeClr val="tx1"/>
                </a:solidFill>
                <a:latin typeface="+mj-lt"/>
              </a:rPr>
              <a:t>To gather comprehensive scientific data about the greenhouse gases and its causes.</a:t>
            </a:r>
          </a:p>
          <a:p>
            <a:pPr>
              <a:buClr>
                <a:schemeClr val="tx1"/>
              </a:buClr>
            </a:pPr>
            <a:r>
              <a:rPr lang="en-US" sz="1600" dirty="0">
                <a:solidFill>
                  <a:schemeClr val="tx1"/>
                </a:solidFill>
                <a:latin typeface="+mj-lt"/>
              </a:rPr>
              <a:t>The rise of green house gases has caused climate change. The changing climate has impacted ecosystem, and it may create imbalance in plant and animal lives.</a:t>
            </a:r>
          </a:p>
          <a:p>
            <a:pPr>
              <a:buClr>
                <a:schemeClr val="tx1"/>
              </a:buClr>
            </a:pPr>
            <a:r>
              <a:rPr lang="en-US" sz="1600" b="0" i="0" dirty="0">
                <a:solidFill>
                  <a:schemeClr val="tx1"/>
                </a:solidFill>
                <a:effectLst/>
                <a:latin typeface="+mj-lt"/>
              </a:rPr>
              <a:t>Extreme weather events like floods, droughts, and heatwaves linked to climate change can directly threaten human health and wellbeing.</a:t>
            </a:r>
          </a:p>
          <a:p>
            <a:pPr>
              <a:buClr>
                <a:schemeClr val="tx1"/>
              </a:buClr>
            </a:pPr>
            <a:r>
              <a:rPr lang="en-US" sz="1600" b="0" i="0" dirty="0">
                <a:solidFill>
                  <a:schemeClr val="tx1"/>
                </a:solidFill>
                <a:effectLst/>
                <a:latin typeface="+mj-lt"/>
              </a:rPr>
              <a:t>Climate change can cause significant economic damage through disruptions to agriculture, infrastructure, and coastal communities.</a:t>
            </a:r>
            <a:endParaRPr lang="en-US" sz="1600" dirty="0">
              <a:solidFill>
                <a:schemeClr val="tx1"/>
              </a:solidFill>
              <a:latin typeface="+mj-lt"/>
            </a:endParaRPr>
          </a:p>
          <a:p>
            <a:pPr>
              <a:buClr>
                <a:schemeClr val="tx1"/>
              </a:buClr>
            </a:pPr>
            <a:r>
              <a:rPr lang="en-US" sz="1600" b="0" i="0" dirty="0">
                <a:solidFill>
                  <a:schemeClr val="tx1"/>
                </a:solidFill>
                <a:effectLst/>
                <a:latin typeface="+mj-lt"/>
              </a:rPr>
              <a:t>Understanding greenhouse gases enables informed decision-making about reducing emissions and developing sustainable practices to combat climate change.</a:t>
            </a:r>
          </a:p>
          <a:p>
            <a:pPr marL="139700" indent="0">
              <a:buClr>
                <a:schemeClr val="tx1"/>
              </a:buClr>
              <a:buNone/>
            </a:pPr>
            <a:endParaRPr lang="en-US" sz="1600" dirty="0">
              <a:solidFill>
                <a:schemeClr val="tx1"/>
              </a:solidFill>
              <a:latin typeface="+mj-lt"/>
            </a:endParaRPr>
          </a:p>
          <a:p>
            <a:endParaRPr lang="en-US" dirty="0">
              <a:latin typeface="+mj-lt"/>
            </a:endParaRPr>
          </a:p>
          <a:p>
            <a:endParaRPr lang="en-US" dirty="0"/>
          </a:p>
        </p:txBody>
      </p:sp>
      <p:pic>
        <p:nvPicPr>
          <p:cNvPr id="6146" name="Picture 2" descr="1,598 Objective Icon Stock Video Footage - 4K and HD Video Clips |  Shutterstock">
            <a:extLst>
              <a:ext uri="{FF2B5EF4-FFF2-40B4-BE49-F238E27FC236}">
                <a16:creationId xmlns:a16="http://schemas.microsoft.com/office/drawing/2014/main" id="{676C07F2-EE64-6509-A8C3-6E9C403F43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901" y="400984"/>
            <a:ext cx="1828800" cy="12890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43330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23"/>
          <p:cNvSpPr txBox="1">
            <a:spLocks noGrp="1"/>
          </p:cNvSpPr>
          <p:nvPr>
            <p:ph type="title"/>
          </p:nvPr>
        </p:nvSpPr>
        <p:spPr>
          <a:xfrm>
            <a:off x="457200" y="402766"/>
            <a:ext cx="8238900" cy="564300"/>
          </a:xfrm>
          <a:prstGeom prst="rect">
            <a:avLst/>
          </a:prstGeom>
        </p:spPr>
        <p:style>
          <a:lnRef idx="1">
            <a:schemeClr val="accent5"/>
          </a:lnRef>
          <a:fillRef idx="2">
            <a:schemeClr val="accent5"/>
          </a:fillRef>
          <a:effectRef idx="1">
            <a:schemeClr val="accent5"/>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Extra Condensed"/>
                <a:ea typeface="Fira Sans Extra Condensed"/>
                <a:cs typeface="Fira Sans Extra Condensed"/>
                <a:sym typeface="Fira Sans Extra Condensed"/>
              </a:rPr>
              <a:t>Greenhouse Effect During Covid-19</a:t>
            </a:r>
            <a:endParaRPr dirty="0">
              <a:latin typeface="Fira Sans Extra Condensed"/>
              <a:ea typeface="Fira Sans Extra Condensed"/>
              <a:cs typeface="Fira Sans Extra Condensed"/>
              <a:sym typeface="Fira Sans Extra Condensed"/>
            </a:endParaRPr>
          </a:p>
        </p:txBody>
      </p:sp>
      <p:sp>
        <p:nvSpPr>
          <p:cNvPr id="714" name="Google Shape;714;p23"/>
          <p:cNvSpPr/>
          <p:nvPr/>
        </p:nvSpPr>
        <p:spPr>
          <a:xfrm>
            <a:off x="953550" y="1481575"/>
            <a:ext cx="7246200" cy="1248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1"/>
              </a:solidFill>
              <a:latin typeface="Fira Sans Condensed SemiBold"/>
              <a:ea typeface="Fira Sans Condensed SemiBold"/>
              <a:cs typeface="Fira Sans Condensed SemiBold"/>
              <a:sym typeface="Fira Sans Condensed SemiBold"/>
            </a:endParaRPr>
          </a:p>
        </p:txBody>
      </p:sp>
      <p:sp>
        <p:nvSpPr>
          <p:cNvPr id="715" name="Google Shape;715;p23"/>
          <p:cNvSpPr/>
          <p:nvPr/>
        </p:nvSpPr>
        <p:spPr>
          <a:xfrm>
            <a:off x="5187900" y="1675775"/>
            <a:ext cx="2778300" cy="860400"/>
          </a:xfrm>
          <a:prstGeom prst="roundRect">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1"/>
              </a:solidFill>
              <a:latin typeface="Fira Sans Condensed SemiBold"/>
              <a:ea typeface="Fira Sans Condensed SemiBold"/>
              <a:cs typeface="Fira Sans Condensed SemiBold"/>
              <a:sym typeface="Fira Sans Condensed SemiBold"/>
            </a:endParaRPr>
          </a:p>
        </p:txBody>
      </p:sp>
      <p:grpSp>
        <p:nvGrpSpPr>
          <p:cNvPr id="716" name="Google Shape;716;p23"/>
          <p:cNvGrpSpPr/>
          <p:nvPr/>
        </p:nvGrpSpPr>
        <p:grpSpPr>
          <a:xfrm>
            <a:off x="7007410" y="1581403"/>
            <a:ext cx="1030910" cy="1179915"/>
            <a:chOff x="3696502" y="1640728"/>
            <a:chExt cx="1691126" cy="1935557"/>
          </a:xfrm>
        </p:grpSpPr>
        <p:sp>
          <p:nvSpPr>
            <p:cNvPr id="717" name="Google Shape;717;p23"/>
            <p:cNvSpPr/>
            <p:nvPr/>
          </p:nvSpPr>
          <p:spPr>
            <a:xfrm>
              <a:off x="3696502" y="1641500"/>
              <a:ext cx="1691126" cy="1691104"/>
            </a:xfrm>
            <a:custGeom>
              <a:avLst/>
              <a:gdLst/>
              <a:ahLst/>
              <a:cxnLst/>
              <a:rect l="l" t="t" r="r" b="b"/>
              <a:pathLst>
                <a:path w="8758" h="8758" extrusionOk="0">
                  <a:moveTo>
                    <a:pt x="4380" y="1"/>
                  </a:moveTo>
                  <a:cubicBezTo>
                    <a:pt x="1961" y="1"/>
                    <a:pt x="1" y="1960"/>
                    <a:pt x="1" y="4379"/>
                  </a:cubicBezTo>
                  <a:cubicBezTo>
                    <a:pt x="1" y="6797"/>
                    <a:pt x="1961" y="8757"/>
                    <a:pt x="4380" y="8757"/>
                  </a:cubicBezTo>
                  <a:cubicBezTo>
                    <a:pt x="6797" y="8757"/>
                    <a:pt x="8757" y="6797"/>
                    <a:pt x="8757" y="4379"/>
                  </a:cubicBezTo>
                  <a:cubicBezTo>
                    <a:pt x="8757" y="1960"/>
                    <a:pt x="6797" y="1"/>
                    <a:pt x="4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3"/>
            <p:cNvSpPr/>
            <p:nvPr/>
          </p:nvSpPr>
          <p:spPr>
            <a:xfrm>
              <a:off x="3983248" y="1726654"/>
              <a:ext cx="1404380" cy="1605950"/>
            </a:xfrm>
            <a:custGeom>
              <a:avLst/>
              <a:gdLst/>
              <a:ahLst/>
              <a:cxnLst/>
              <a:rect l="l" t="t" r="r" b="b"/>
              <a:pathLst>
                <a:path w="7273" h="8317" extrusionOk="0">
                  <a:moveTo>
                    <a:pt x="4809" y="0"/>
                  </a:moveTo>
                  <a:cubicBezTo>
                    <a:pt x="5719" y="802"/>
                    <a:pt x="6293" y="1976"/>
                    <a:pt x="6293" y="3285"/>
                  </a:cubicBezTo>
                  <a:cubicBezTo>
                    <a:pt x="6293" y="5703"/>
                    <a:pt x="4333" y="7663"/>
                    <a:pt x="1915" y="7663"/>
                  </a:cubicBezTo>
                  <a:cubicBezTo>
                    <a:pt x="1228" y="7663"/>
                    <a:pt x="579" y="7505"/>
                    <a:pt x="0" y="7223"/>
                  </a:cubicBezTo>
                  <a:lnTo>
                    <a:pt x="0" y="7223"/>
                  </a:lnTo>
                  <a:cubicBezTo>
                    <a:pt x="772" y="7903"/>
                    <a:pt x="1784" y="8316"/>
                    <a:pt x="2895" y="8316"/>
                  </a:cubicBezTo>
                  <a:cubicBezTo>
                    <a:pt x="5312" y="8316"/>
                    <a:pt x="7272" y="6356"/>
                    <a:pt x="7272" y="3938"/>
                  </a:cubicBezTo>
                  <a:cubicBezTo>
                    <a:pt x="7272" y="2447"/>
                    <a:pt x="6526" y="1130"/>
                    <a:pt x="5388" y="339"/>
                  </a:cubicBezTo>
                  <a:cubicBezTo>
                    <a:pt x="5185" y="205"/>
                    <a:pt x="5002" y="97"/>
                    <a:pt x="4847" y="19"/>
                  </a:cubicBezTo>
                  <a:cubicBezTo>
                    <a:pt x="4834" y="12"/>
                    <a:pt x="4822" y="7"/>
                    <a:pt x="4809" y="0"/>
                  </a:cubicBez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3"/>
            <p:cNvSpPr/>
            <p:nvPr/>
          </p:nvSpPr>
          <p:spPr>
            <a:xfrm>
              <a:off x="4214190" y="1640728"/>
              <a:ext cx="1066464" cy="661342"/>
            </a:xfrm>
            <a:custGeom>
              <a:avLst/>
              <a:gdLst/>
              <a:ahLst/>
              <a:cxnLst/>
              <a:rect l="l" t="t" r="r" b="b"/>
              <a:pathLst>
                <a:path w="5523" h="3425" extrusionOk="0">
                  <a:moveTo>
                    <a:pt x="1696" y="0"/>
                  </a:moveTo>
                  <a:cubicBezTo>
                    <a:pt x="1094" y="0"/>
                    <a:pt x="522" y="121"/>
                    <a:pt x="0" y="342"/>
                  </a:cubicBezTo>
                  <a:lnTo>
                    <a:pt x="0" y="829"/>
                  </a:lnTo>
                  <a:cubicBezTo>
                    <a:pt x="0" y="939"/>
                    <a:pt x="90" y="1029"/>
                    <a:pt x="200" y="1029"/>
                  </a:cubicBezTo>
                  <a:lnTo>
                    <a:pt x="2380" y="1029"/>
                  </a:lnTo>
                  <a:cubicBezTo>
                    <a:pt x="2489" y="1029"/>
                    <a:pt x="2594" y="1072"/>
                    <a:pt x="2671" y="1150"/>
                  </a:cubicBezTo>
                  <a:lnTo>
                    <a:pt x="3559" y="2039"/>
                  </a:lnTo>
                  <a:cubicBezTo>
                    <a:pt x="3636" y="2116"/>
                    <a:pt x="3679" y="2221"/>
                    <a:pt x="3679" y="2330"/>
                  </a:cubicBezTo>
                  <a:lnTo>
                    <a:pt x="3679" y="3013"/>
                  </a:lnTo>
                  <a:cubicBezTo>
                    <a:pt x="3679" y="3122"/>
                    <a:pt x="3723" y="3226"/>
                    <a:pt x="3800" y="3304"/>
                  </a:cubicBezTo>
                  <a:cubicBezTo>
                    <a:pt x="3880" y="3384"/>
                    <a:pt x="3985" y="3424"/>
                    <a:pt x="4090" y="3424"/>
                  </a:cubicBezTo>
                  <a:cubicBezTo>
                    <a:pt x="4190" y="3424"/>
                    <a:pt x="4289" y="3388"/>
                    <a:pt x="4368" y="3316"/>
                  </a:cubicBezTo>
                  <a:lnTo>
                    <a:pt x="5522" y="2259"/>
                  </a:lnTo>
                  <a:cubicBezTo>
                    <a:pt x="4776" y="912"/>
                    <a:pt x="3343" y="0"/>
                    <a:pt x="16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3"/>
            <p:cNvSpPr/>
            <p:nvPr/>
          </p:nvSpPr>
          <p:spPr>
            <a:xfrm>
              <a:off x="3927058" y="1952571"/>
              <a:ext cx="930525" cy="1380032"/>
            </a:xfrm>
            <a:custGeom>
              <a:avLst/>
              <a:gdLst/>
              <a:ahLst/>
              <a:cxnLst/>
              <a:rect l="l" t="t" r="r" b="b"/>
              <a:pathLst>
                <a:path w="4819" h="7147" extrusionOk="0">
                  <a:moveTo>
                    <a:pt x="1146" y="0"/>
                  </a:moveTo>
                  <a:cubicBezTo>
                    <a:pt x="796" y="6"/>
                    <a:pt x="510" y="287"/>
                    <a:pt x="509" y="638"/>
                  </a:cubicBezTo>
                  <a:lnTo>
                    <a:pt x="509" y="1744"/>
                  </a:lnTo>
                  <a:cubicBezTo>
                    <a:pt x="488" y="1783"/>
                    <a:pt x="476" y="1820"/>
                    <a:pt x="456" y="1851"/>
                  </a:cubicBezTo>
                  <a:lnTo>
                    <a:pt x="62" y="2440"/>
                  </a:lnTo>
                  <a:cubicBezTo>
                    <a:pt x="25" y="2498"/>
                    <a:pt x="4" y="2565"/>
                    <a:pt x="1" y="2633"/>
                  </a:cubicBezTo>
                  <a:lnTo>
                    <a:pt x="1" y="4049"/>
                  </a:lnTo>
                  <a:cubicBezTo>
                    <a:pt x="4" y="4461"/>
                    <a:pt x="168" y="4857"/>
                    <a:pt x="460" y="5148"/>
                  </a:cubicBezTo>
                  <a:lnTo>
                    <a:pt x="1389" y="6077"/>
                  </a:lnTo>
                  <a:cubicBezTo>
                    <a:pt x="1457" y="6145"/>
                    <a:pt x="1469" y="6251"/>
                    <a:pt x="1420" y="6333"/>
                  </a:cubicBezTo>
                  <a:lnTo>
                    <a:pt x="1360" y="6432"/>
                  </a:lnTo>
                  <a:cubicBezTo>
                    <a:pt x="1308" y="6517"/>
                    <a:pt x="1321" y="6627"/>
                    <a:pt x="1392" y="6698"/>
                  </a:cubicBezTo>
                  <a:lnTo>
                    <a:pt x="1505" y="6811"/>
                  </a:lnTo>
                  <a:cubicBezTo>
                    <a:pt x="2022" y="7027"/>
                    <a:pt x="2590" y="7146"/>
                    <a:pt x="3184" y="7146"/>
                  </a:cubicBezTo>
                  <a:cubicBezTo>
                    <a:pt x="3705" y="7146"/>
                    <a:pt x="4203" y="7056"/>
                    <a:pt x="4666" y="6889"/>
                  </a:cubicBezTo>
                  <a:lnTo>
                    <a:pt x="4766" y="6678"/>
                  </a:lnTo>
                  <a:cubicBezTo>
                    <a:pt x="4818" y="6569"/>
                    <a:pt x="4771" y="6439"/>
                    <a:pt x="4662" y="6388"/>
                  </a:cubicBezTo>
                  <a:lnTo>
                    <a:pt x="2500" y="5370"/>
                  </a:lnTo>
                  <a:cubicBezTo>
                    <a:pt x="2435" y="5339"/>
                    <a:pt x="2367" y="5325"/>
                    <a:pt x="2299" y="5325"/>
                  </a:cubicBezTo>
                  <a:cubicBezTo>
                    <a:pt x="2139" y="5325"/>
                    <a:pt x="1984" y="5407"/>
                    <a:pt x="1895" y="5552"/>
                  </a:cubicBezTo>
                  <a:cubicBezTo>
                    <a:pt x="1856" y="5617"/>
                    <a:pt x="1787" y="5651"/>
                    <a:pt x="1718" y="5651"/>
                  </a:cubicBezTo>
                  <a:cubicBezTo>
                    <a:pt x="1665" y="5651"/>
                    <a:pt x="1612" y="5631"/>
                    <a:pt x="1570" y="5590"/>
                  </a:cubicBezTo>
                  <a:lnTo>
                    <a:pt x="1159" y="5179"/>
                  </a:lnTo>
                  <a:cubicBezTo>
                    <a:pt x="1093" y="5112"/>
                    <a:pt x="1083" y="5009"/>
                    <a:pt x="1133" y="4930"/>
                  </a:cubicBezTo>
                  <a:lnTo>
                    <a:pt x="1345" y="4605"/>
                  </a:lnTo>
                  <a:cubicBezTo>
                    <a:pt x="1382" y="4549"/>
                    <a:pt x="1444" y="4515"/>
                    <a:pt x="1511" y="4501"/>
                  </a:cubicBezTo>
                  <a:lnTo>
                    <a:pt x="2213" y="4501"/>
                  </a:lnTo>
                  <a:cubicBezTo>
                    <a:pt x="2223" y="4504"/>
                    <a:pt x="2234" y="4505"/>
                    <a:pt x="2244" y="4505"/>
                  </a:cubicBezTo>
                  <a:cubicBezTo>
                    <a:pt x="2289" y="4505"/>
                    <a:pt x="2331" y="4483"/>
                    <a:pt x="2361" y="4447"/>
                  </a:cubicBezTo>
                  <a:lnTo>
                    <a:pt x="3656" y="2974"/>
                  </a:lnTo>
                  <a:cubicBezTo>
                    <a:pt x="3878" y="2720"/>
                    <a:pt x="3872" y="2341"/>
                    <a:pt x="3641" y="2096"/>
                  </a:cubicBezTo>
                  <a:lnTo>
                    <a:pt x="3116" y="1537"/>
                  </a:lnTo>
                  <a:cubicBezTo>
                    <a:pt x="3077" y="1495"/>
                    <a:pt x="3024" y="1474"/>
                    <a:pt x="2972" y="1474"/>
                  </a:cubicBezTo>
                  <a:cubicBezTo>
                    <a:pt x="2921" y="1474"/>
                    <a:pt x="2870" y="1494"/>
                    <a:pt x="2831" y="1533"/>
                  </a:cubicBezTo>
                  <a:cubicBezTo>
                    <a:pt x="2792" y="1572"/>
                    <a:pt x="2742" y="1591"/>
                    <a:pt x="2691" y="1591"/>
                  </a:cubicBezTo>
                  <a:cubicBezTo>
                    <a:pt x="2640" y="1591"/>
                    <a:pt x="2590" y="1572"/>
                    <a:pt x="2551" y="1533"/>
                  </a:cubicBezTo>
                  <a:lnTo>
                    <a:pt x="2287" y="1269"/>
                  </a:lnTo>
                  <a:cubicBezTo>
                    <a:pt x="2209" y="1191"/>
                    <a:pt x="2209" y="1066"/>
                    <a:pt x="2287" y="989"/>
                  </a:cubicBezTo>
                  <a:lnTo>
                    <a:pt x="2911" y="327"/>
                  </a:lnTo>
                  <a:cubicBezTo>
                    <a:pt x="2990" y="244"/>
                    <a:pt x="2977" y="110"/>
                    <a:pt x="2885" y="42"/>
                  </a:cubicBezTo>
                  <a:cubicBezTo>
                    <a:pt x="2852" y="18"/>
                    <a:pt x="2813" y="6"/>
                    <a:pt x="2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3"/>
            <p:cNvSpPr/>
            <p:nvPr/>
          </p:nvSpPr>
          <p:spPr>
            <a:xfrm>
              <a:off x="4179433" y="3129078"/>
              <a:ext cx="678150" cy="203519"/>
            </a:xfrm>
            <a:custGeom>
              <a:avLst/>
              <a:gdLst/>
              <a:ahLst/>
              <a:cxnLst/>
              <a:rect l="l" t="t" r="r" b="b"/>
              <a:pathLst>
                <a:path w="3512" h="1054" extrusionOk="0">
                  <a:moveTo>
                    <a:pt x="2729" y="1"/>
                  </a:moveTo>
                  <a:cubicBezTo>
                    <a:pt x="2172" y="257"/>
                    <a:pt x="1552" y="400"/>
                    <a:pt x="899" y="400"/>
                  </a:cubicBezTo>
                  <a:cubicBezTo>
                    <a:pt x="613" y="400"/>
                    <a:pt x="334" y="373"/>
                    <a:pt x="64" y="320"/>
                  </a:cubicBezTo>
                  <a:lnTo>
                    <a:pt x="53" y="338"/>
                  </a:lnTo>
                  <a:cubicBezTo>
                    <a:pt x="1" y="424"/>
                    <a:pt x="14" y="534"/>
                    <a:pt x="85" y="605"/>
                  </a:cubicBezTo>
                  <a:lnTo>
                    <a:pt x="198" y="718"/>
                  </a:lnTo>
                  <a:cubicBezTo>
                    <a:pt x="715" y="934"/>
                    <a:pt x="1283" y="1053"/>
                    <a:pt x="1879" y="1053"/>
                  </a:cubicBezTo>
                  <a:cubicBezTo>
                    <a:pt x="2398" y="1053"/>
                    <a:pt x="2896" y="963"/>
                    <a:pt x="3359" y="796"/>
                  </a:cubicBezTo>
                  <a:lnTo>
                    <a:pt x="3459" y="585"/>
                  </a:lnTo>
                  <a:cubicBezTo>
                    <a:pt x="3511" y="476"/>
                    <a:pt x="3464" y="346"/>
                    <a:pt x="3355" y="295"/>
                  </a:cubicBezTo>
                  <a:lnTo>
                    <a:pt x="2729" y="1"/>
                  </a:ln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3"/>
            <p:cNvSpPr/>
            <p:nvPr/>
          </p:nvSpPr>
          <p:spPr>
            <a:xfrm>
              <a:off x="4532796" y="1959136"/>
              <a:ext cx="191936" cy="195989"/>
            </a:xfrm>
            <a:custGeom>
              <a:avLst/>
              <a:gdLst/>
              <a:ahLst/>
              <a:cxnLst/>
              <a:rect l="l" t="t" r="r" b="b"/>
              <a:pathLst>
                <a:path w="994" h="1015" extrusionOk="0">
                  <a:moveTo>
                    <a:pt x="421" y="0"/>
                  </a:moveTo>
                  <a:cubicBezTo>
                    <a:pt x="368" y="0"/>
                    <a:pt x="315" y="22"/>
                    <a:pt x="277" y="65"/>
                  </a:cubicBezTo>
                  <a:lnTo>
                    <a:pt x="69" y="297"/>
                  </a:lnTo>
                  <a:cubicBezTo>
                    <a:pt x="1" y="372"/>
                    <a:pt x="4" y="489"/>
                    <a:pt x="76" y="562"/>
                  </a:cubicBezTo>
                  <a:lnTo>
                    <a:pt x="452" y="938"/>
                  </a:lnTo>
                  <a:cubicBezTo>
                    <a:pt x="504" y="990"/>
                    <a:pt x="571" y="1015"/>
                    <a:pt x="637" y="1015"/>
                  </a:cubicBezTo>
                  <a:cubicBezTo>
                    <a:pt x="737" y="1015"/>
                    <a:pt x="835" y="958"/>
                    <a:pt x="880" y="854"/>
                  </a:cubicBezTo>
                  <a:lnTo>
                    <a:pt x="952" y="683"/>
                  </a:lnTo>
                  <a:cubicBezTo>
                    <a:pt x="993" y="584"/>
                    <a:pt x="971" y="470"/>
                    <a:pt x="896" y="395"/>
                  </a:cubicBezTo>
                  <a:lnTo>
                    <a:pt x="557" y="56"/>
                  </a:lnTo>
                  <a:cubicBezTo>
                    <a:pt x="520" y="19"/>
                    <a:pt x="470" y="0"/>
                    <a:pt x="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3"/>
            <p:cNvSpPr/>
            <p:nvPr/>
          </p:nvSpPr>
          <p:spPr>
            <a:xfrm>
              <a:off x="4911648" y="1726654"/>
              <a:ext cx="370356" cy="446816"/>
            </a:xfrm>
            <a:custGeom>
              <a:avLst/>
              <a:gdLst/>
              <a:ahLst/>
              <a:cxnLst/>
              <a:rect l="l" t="t" r="r" b="b"/>
              <a:pathLst>
                <a:path w="1918" h="2314" extrusionOk="0">
                  <a:moveTo>
                    <a:pt x="1" y="0"/>
                  </a:moveTo>
                  <a:lnTo>
                    <a:pt x="1" y="0"/>
                  </a:lnTo>
                  <a:cubicBezTo>
                    <a:pt x="679" y="598"/>
                    <a:pt x="1171" y="1402"/>
                    <a:pt x="1377" y="2313"/>
                  </a:cubicBezTo>
                  <a:lnTo>
                    <a:pt x="1918" y="1819"/>
                  </a:lnTo>
                  <a:cubicBezTo>
                    <a:pt x="1482" y="1033"/>
                    <a:pt x="812" y="395"/>
                    <a:pt x="1" y="0"/>
                  </a:cubicBez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3"/>
            <p:cNvSpPr/>
            <p:nvPr/>
          </p:nvSpPr>
          <p:spPr>
            <a:xfrm>
              <a:off x="4660818" y="2160530"/>
              <a:ext cx="541438" cy="1414016"/>
            </a:xfrm>
            <a:custGeom>
              <a:avLst/>
              <a:gdLst/>
              <a:ahLst/>
              <a:cxnLst/>
              <a:rect l="l" t="t" r="r" b="b"/>
              <a:pathLst>
                <a:path w="2804" h="7323" extrusionOk="0">
                  <a:moveTo>
                    <a:pt x="1414" y="1"/>
                  </a:moveTo>
                  <a:cubicBezTo>
                    <a:pt x="1409" y="1"/>
                    <a:pt x="1404" y="1"/>
                    <a:pt x="1399" y="1"/>
                  </a:cubicBezTo>
                  <a:cubicBezTo>
                    <a:pt x="958" y="10"/>
                    <a:pt x="603" y="370"/>
                    <a:pt x="603" y="814"/>
                  </a:cubicBezTo>
                  <a:lnTo>
                    <a:pt x="603" y="4687"/>
                  </a:lnTo>
                  <a:cubicBezTo>
                    <a:pt x="603" y="4762"/>
                    <a:pt x="571" y="4831"/>
                    <a:pt x="514" y="4879"/>
                  </a:cubicBezTo>
                  <a:cubicBezTo>
                    <a:pt x="196" y="5151"/>
                    <a:pt x="1" y="5565"/>
                    <a:pt x="30" y="6024"/>
                  </a:cubicBezTo>
                  <a:cubicBezTo>
                    <a:pt x="74" y="6726"/>
                    <a:pt x="647" y="7290"/>
                    <a:pt x="1350" y="7321"/>
                  </a:cubicBezTo>
                  <a:cubicBezTo>
                    <a:pt x="1372" y="7322"/>
                    <a:pt x="1394" y="7323"/>
                    <a:pt x="1416" y="7323"/>
                  </a:cubicBezTo>
                  <a:cubicBezTo>
                    <a:pt x="2182" y="7323"/>
                    <a:pt x="2804" y="6702"/>
                    <a:pt x="2804" y="5935"/>
                  </a:cubicBezTo>
                  <a:cubicBezTo>
                    <a:pt x="2804" y="5513"/>
                    <a:pt x="2615" y="5135"/>
                    <a:pt x="2317" y="4880"/>
                  </a:cubicBezTo>
                  <a:cubicBezTo>
                    <a:pt x="2260" y="4832"/>
                    <a:pt x="2227" y="4762"/>
                    <a:pt x="2227" y="4687"/>
                  </a:cubicBezTo>
                  <a:lnTo>
                    <a:pt x="2227" y="830"/>
                  </a:lnTo>
                  <a:cubicBezTo>
                    <a:pt x="2227" y="379"/>
                    <a:pt x="1863" y="1"/>
                    <a:pt x="1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3"/>
            <p:cNvSpPr/>
            <p:nvPr/>
          </p:nvSpPr>
          <p:spPr>
            <a:xfrm>
              <a:off x="4798881" y="2158986"/>
              <a:ext cx="405113" cy="1417299"/>
            </a:xfrm>
            <a:custGeom>
              <a:avLst/>
              <a:gdLst/>
              <a:ahLst/>
              <a:cxnLst/>
              <a:rect l="l" t="t" r="r" b="b"/>
              <a:pathLst>
                <a:path w="2098" h="7340" extrusionOk="0">
                  <a:moveTo>
                    <a:pt x="687" y="0"/>
                  </a:moveTo>
                  <a:cubicBezTo>
                    <a:pt x="678" y="0"/>
                    <a:pt x="671" y="1"/>
                    <a:pt x="662" y="1"/>
                  </a:cubicBezTo>
                  <a:cubicBezTo>
                    <a:pt x="857" y="150"/>
                    <a:pt x="984" y="383"/>
                    <a:pt x="984" y="646"/>
                  </a:cubicBezTo>
                  <a:lnTo>
                    <a:pt x="984" y="4530"/>
                  </a:lnTo>
                  <a:cubicBezTo>
                    <a:pt x="984" y="4604"/>
                    <a:pt x="1016" y="4674"/>
                    <a:pt x="1073" y="4722"/>
                  </a:cubicBezTo>
                  <a:cubicBezTo>
                    <a:pt x="1376" y="4976"/>
                    <a:pt x="1568" y="5355"/>
                    <a:pt x="1568" y="5779"/>
                  </a:cubicBezTo>
                  <a:cubicBezTo>
                    <a:pt x="1568" y="6548"/>
                    <a:pt x="938" y="7170"/>
                    <a:pt x="160" y="7170"/>
                  </a:cubicBezTo>
                  <a:cubicBezTo>
                    <a:pt x="138" y="7170"/>
                    <a:pt x="115" y="7170"/>
                    <a:pt x="93" y="7169"/>
                  </a:cubicBezTo>
                  <a:cubicBezTo>
                    <a:pt x="62" y="7168"/>
                    <a:pt x="31" y="7166"/>
                    <a:pt x="0" y="7162"/>
                  </a:cubicBezTo>
                  <a:lnTo>
                    <a:pt x="0" y="7162"/>
                  </a:lnTo>
                  <a:cubicBezTo>
                    <a:pt x="187" y="7265"/>
                    <a:pt x="397" y="7327"/>
                    <a:pt x="621" y="7338"/>
                  </a:cubicBezTo>
                  <a:cubicBezTo>
                    <a:pt x="642" y="7339"/>
                    <a:pt x="664" y="7339"/>
                    <a:pt x="686" y="7339"/>
                  </a:cubicBezTo>
                  <a:cubicBezTo>
                    <a:pt x="1465" y="7339"/>
                    <a:pt x="2096" y="6717"/>
                    <a:pt x="2096" y="5947"/>
                  </a:cubicBezTo>
                  <a:cubicBezTo>
                    <a:pt x="2097" y="5525"/>
                    <a:pt x="1905" y="5146"/>
                    <a:pt x="1603" y="4892"/>
                  </a:cubicBezTo>
                  <a:cubicBezTo>
                    <a:pt x="1547" y="4843"/>
                    <a:pt x="1512" y="4772"/>
                    <a:pt x="1512" y="4698"/>
                  </a:cubicBezTo>
                  <a:lnTo>
                    <a:pt x="1512" y="815"/>
                  </a:lnTo>
                  <a:cubicBezTo>
                    <a:pt x="1512" y="366"/>
                    <a:pt x="1143" y="0"/>
                    <a:pt x="687" y="0"/>
                  </a:cubicBez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3"/>
            <p:cNvSpPr/>
            <p:nvPr/>
          </p:nvSpPr>
          <p:spPr>
            <a:xfrm>
              <a:off x="4798302" y="2285074"/>
              <a:ext cx="263575" cy="1157396"/>
            </a:xfrm>
            <a:custGeom>
              <a:avLst/>
              <a:gdLst/>
              <a:ahLst/>
              <a:cxnLst/>
              <a:rect l="l" t="t" r="r" b="b"/>
              <a:pathLst>
                <a:path w="1365" h="5994" extrusionOk="0">
                  <a:moveTo>
                    <a:pt x="704" y="1"/>
                  </a:moveTo>
                  <a:cubicBezTo>
                    <a:pt x="580" y="1"/>
                    <a:pt x="479" y="103"/>
                    <a:pt x="477" y="230"/>
                  </a:cubicBezTo>
                  <a:lnTo>
                    <a:pt x="456" y="4588"/>
                  </a:lnTo>
                  <a:cubicBezTo>
                    <a:pt x="456" y="4636"/>
                    <a:pt x="428" y="4678"/>
                    <a:pt x="387" y="4700"/>
                  </a:cubicBezTo>
                  <a:cubicBezTo>
                    <a:pt x="155" y="4821"/>
                    <a:pt x="1" y="5076"/>
                    <a:pt x="23" y="5365"/>
                  </a:cubicBezTo>
                  <a:cubicBezTo>
                    <a:pt x="49" y="5699"/>
                    <a:pt x="316" y="5968"/>
                    <a:pt x="644" y="5991"/>
                  </a:cubicBezTo>
                  <a:cubicBezTo>
                    <a:pt x="661" y="5993"/>
                    <a:pt x="677" y="5993"/>
                    <a:pt x="693" y="5993"/>
                  </a:cubicBezTo>
                  <a:cubicBezTo>
                    <a:pt x="1064" y="5993"/>
                    <a:pt x="1364" y="5687"/>
                    <a:pt x="1364" y="5309"/>
                  </a:cubicBezTo>
                  <a:cubicBezTo>
                    <a:pt x="1364" y="5036"/>
                    <a:pt x="1207" y="4800"/>
                    <a:pt x="980" y="4690"/>
                  </a:cubicBezTo>
                  <a:cubicBezTo>
                    <a:pt x="936" y="4669"/>
                    <a:pt x="908" y="4625"/>
                    <a:pt x="908" y="4577"/>
                  </a:cubicBezTo>
                  <a:lnTo>
                    <a:pt x="930" y="232"/>
                  </a:lnTo>
                  <a:cubicBezTo>
                    <a:pt x="931" y="105"/>
                    <a:pt x="830" y="2"/>
                    <a:pt x="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3"/>
            <p:cNvSpPr/>
            <p:nvPr/>
          </p:nvSpPr>
          <p:spPr>
            <a:xfrm>
              <a:off x="4813556" y="3191446"/>
              <a:ext cx="251603" cy="251020"/>
            </a:xfrm>
            <a:custGeom>
              <a:avLst/>
              <a:gdLst/>
              <a:ahLst/>
              <a:cxnLst/>
              <a:rect l="l" t="t" r="r" b="b"/>
              <a:pathLst>
                <a:path w="1303" h="1300" extrusionOk="0">
                  <a:moveTo>
                    <a:pt x="920" y="1"/>
                  </a:moveTo>
                  <a:lnTo>
                    <a:pt x="920" y="1"/>
                  </a:lnTo>
                  <a:cubicBezTo>
                    <a:pt x="962" y="89"/>
                    <a:pt x="986" y="189"/>
                    <a:pt x="986" y="294"/>
                  </a:cubicBezTo>
                  <a:cubicBezTo>
                    <a:pt x="986" y="672"/>
                    <a:pt x="680" y="978"/>
                    <a:pt x="302" y="978"/>
                  </a:cubicBezTo>
                  <a:cubicBezTo>
                    <a:pt x="286" y="978"/>
                    <a:pt x="269" y="978"/>
                    <a:pt x="252" y="977"/>
                  </a:cubicBezTo>
                  <a:cubicBezTo>
                    <a:pt x="163" y="970"/>
                    <a:pt x="78" y="946"/>
                    <a:pt x="0" y="908"/>
                  </a:cubicBezTo>
                  <a:lnTo>
                    <a:pt x="0" y="908"/>
                  </a:lnTo>
                  <a:cubicBezTo>
                    <a:pt x="104" y="1125"/>
                    <a:pt x="320" y="1280"/>
                    <a:pt x="570" y="1297"/>
                  </a:cubicBezTo>
                  <a:cubicBezTo>
                    <a:pt x="586" y="1299"/>
                    <a:pt x="603" y="1299"/>
                    <a:pt x="620" y="1299"/>
                  </a:cubicBezTo>
                  <a:cubicBezTo>
                    <a:pt x="997" y="1299"/>
                    <a:pt x="1303" y="993"/>
                    <a:pt x="1303" y="615"/>
                  </a:cubicBezTo>
                  <a:cubicBezTo>
                    <a:pt x="1303" y="344"/>
                    <a:pt x="1147" y="112"/>
                    <a:pt x="920" y="1"/>
                  </a:cubicBez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 name="Google Shape;728;p23"/>
          <p:cNvSpPr/>
          <p:nvPr/>
        </p:nvSpPr>
        <p:spPr>
          <a:xfrm>
            <a:off x="5187900" y="1675775"/>
            <a:ext cx="860400" cy="860400"/>
          </a:xfrm>
          <a:prstGeom prst="ellipse">
            <a:avLst/>
          </a:prstGeom>
          <a:solidFill>
            <a:schemeClr val="l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1"/>
              </a:solidFill>
              <a:latin typeface="Fira Sans Condensed SemiBold"/>
              <a:ea typeface="Fira Sans Condensed SemiBold"/>
              <a:cs typeface="Fira Sans Condensed SemiBold"/>
              <a:sym typeface="Fira Sans Condensed SemiBold"/>
            </a:endParaRPr>
          </a:p>
        </p:txBody>
      </p:sp>
      <p:sp>
        <p:nvSpPr>
          <p:cNvPr id="729" name="Google Shape;729;p23"/>
          <p:cNvSpPr txBox="1"/>
          <p:nvPr/>
        </p:nvSpPr>
        <p:spPr>
          <a:xfrm>
            <a:off x="5261555" y="1868525"/>
            <a:ext cx="713100" cy="47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dirty="0">
                <a:solidFill>
                  <a:schemeClr val="lt2"/>
                </a:solidFill>
                <a:latin typeface="Fira Sans Extra Condensed"/>
                <a:ea typeface="Fira Sans Extra Condensed"/>
                <a:cs typeface="Fira Sans Extra Condensed"/>
                <a:sym typeface="Fira Sans Extra Condensed"/>
              </a:rPr>
              <a:t>2020</a:t>
            </a:r>
            <a:endParaRPr sz="2000" b="1" dirty="0">
              <a:solidFill>
                <a:schemeClr val="lt2"/>
              </a:solidFill>
              <a:latin typeface="Fira Sans Extra Condensed"/>
              <a:ea typeface="Fira Sans Extra Condensed"/>
              <a:cs typeface="Fira Sans Extra Condensed"/>
              <a:sym typeface="Fira Sans Extra Condensed"/>
            </a:endParaRPr>
          </a:p>
        </p:txBody>
      </p:sp>
      <p:sp>
        <p:nvSpPr>
          <p:cNvPr id="730" name="Google Shape;730;p23"/>
          <p:cNvSpPr txBox="1"/>
          <p:nvPr/>
        </p:nvSpPr>
        <p:spPr>
          <a:xfrm>
            <a:off x="775607" y="1868524"/>
            <a:ext cx="4129318" cy="606651"/>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000" dirty="0">
                <a:solidFill>
                  <a:schemeClr val="lt1"/>
                </a:solidFill>
                <a:latin typeface="Roboto"/>
                <a:ea typeface="Roboto"/>
                <a:cs typeface="Roboto"/>
                <a:sym typeface="Roboto"/>
              </a:rPr>
              <a:t>What’s Different in 2020?</a:t>
            </a:r>
            <a:endParaRPr sz="2000" dirty="0">
              <a:solidFill>
                <a:schemeClr val="lt1"/>
              </a:solidFill>
              <a:latin typeface="Roboto"/>
              <a:ea typeface="Roboto"/>
              <a:cs typeface="Roboto"/>
              <a:sym typeface="Roboto"/>
            </a:endParaRPr>
          </a:p>
        </p:txBody>
      </p:sp>
      <p:sp>
        <p:nvSpPr>
          <p:cNvPr id="731" name="Google Shape;731;p23"/>
          <p:cNvSpPr/>
          <p:nvPr/>
        </p:nvSpPr>
        <p:spPr>
          <a:xfrm>
            <a:off x="953550" y="3062925"/>
            <a:ext cx="7246200" cy="1248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1"/>
              </a:solidFill>
              <a:latin typeface="Fira Sans Condensed SemiBold"/>
              <a:ea typeface="Fira Sans Condensed SemiBold"/>
              <a:cs typeface="Fira Sans Condensed SemiBold"/>
              <a:sym typeface="Fira Sans Condensed SemiBold"/>
            </a:endParaRPr>
          </a:p>
        </p:txBody>
      </p:sp>
      <p:sp>
        <p:nvSpPr>
          <p:cNvPr id="732" name="Google Shape;732;p23"/>
          <p:cNvSpPr/>
          <p:nvPr/>
        </p:nvSpPr>
        <p:spPr>
          <a:xfrm>
            <a:off x="1120375" y="3257125"/>
            <a:ext cx="2779800" cy="860400"/>
          </a:xfrm>
          <a:prstGeom prst="roundRect">
            <a:avLst>
              <a:gd name="adj" fmla="val 50000"/>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1"/>
              </a:solidFill>
              <a:latin typeface="Fira Sans Condensed SemiBold"/>
              <a:ea typeface="Fira Sans Condensed SemiBold"/>
              <a:cs typeface="Fira Sans Condensed SemiBold"/>
              <a:sym typeface="Fira Sans Condensed SemiBold"/>
            </a:endParaRPr>
          </a:p>
        </p:txBody>
      </p:sp>
      <p:grpSp>
        <p:nvGrpSpPr>
          <p:cNvPr id="733" name="Google Shape;733;p23"/>
          <p:cNvGrpSpPr/>
          <p:nvPr/>
        </p:nvGrpSpPr>
        <p:grpSpPr>
          <a:xfrm>
            <a:off x="1081535" y="3162753"/>
            <a:ext cx="1030910" cy="1179915"/>
            <a:chOff x="3696502" y="1640728"/>
            <a:chExt cx="1691126" cy="1935557"/>
          </a:xfrm>
        </p:grpSpPr>
        <p:sp>
          <p:nvSpPr>
            <p:cNvPr id="734" name="Google Shape;734;p23"/>
            <p:cNvSpPr/>
            <p:nvPr/>
          </p:nvSpPr>
          <p:spPr>
            <a:xfrm>
              <a:off x="3696502" y="1641500"/>
              <a:ext cx="1691126" cy="1691104"/>
            </a:xfrm>
            <a:custGeom>
              <a:avLst/>
              <a:gdLst/>
              <a:ahLst/>
              <a:cxnLst/>
              <a:rect l="l" t="t" r="r" b="b"/>
              <a:pathLst>
                <a:path w="8758" h="8758" extrusionOk="0">
                  <a:moveTo>
                    <a:pt x="4380" y="1"/>
                  </a:moveTo>
                  <a:cubicBezTo>
                    <a:pt x="1961" y="1"/>
                    <a:pt x="1" y="1960"/>
                    <a:pt x="1" y="4379"/>
                  </a:cubicBezTo>
                  <a:cubicBezTo>
                    <a:pt x="1" y="6797"/>
                    <a:pt x="1961" y="8757"/>
                    <a:pt x="4380" y="8757"/>
                  </a:cubicBezTo>
                  <a:cubicBezTo>
                    <a:pt x="6797" y="8757"/>
                    <a:pt x="8757" y="6797"/>
                    <a:pt x="8757" y="4379"/>
                  </a:cubicBezTo>
                  <a:cubicBezTo>
                    <a:pt x="8757" y="1960"/>
                    <a:pt x="6797" y="1"/>
                    <a:pt x="4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3"/>
            <p:cNvSpPr/>
            <p:nvPr/>
          </p:nvSpPr>
          <p:spPr>
            <a:xfrm>
              <a:off x="3983248" y="1726654"/>
              <a:ext cx="1404380" cy="1605950"/>
            </a:xfrm>
            <a:custGeom>
              <a:avLst/>
              <a:gdLst/>
              <a:ahLst/>
              <a:cxnLst/>
              <a:rect l="l" t="t" r="r" b="b"/>
              <a:pathLst>
                <a:path w="7273" h="8317" extrusionOk="0">
                  <a:moveTo>
                    <a:pt x="4809" y="0"/>
                  </a:moveTo>
                  <a:cubicBezTo>
                    <a:pt x="5719" y="802"/>
                    <a:pt x="6293" y="1976"/>
                    <a:pt x="6293" y="3285"/>
                  </a:cubicBezTo>
                  <a:cubicBezTo>
                    <a:pt x="6293" y="5703"/>
                    <a:pt x="4333" y="7663"/>
                    <a:pt x="1915" y="7663"/>
                  </a:cubicBezTo>
                  <a:cubicBezTo>
                    <a:pt x="1228" y="7663"/>
                    <a:pt x="579" y="7505"/>
                    <a:pt x="0" y="7223"/>
                  </a:cubicBezTo>
                  <a:lnTo>
                    <a:pt x="0" y="7223"/>
                  </a:lnTo>
                  <a:cubicBezTo>
                    <a:pt x="772" y="7903"/>
                    <a:pt x="1784" y="8316"/>
                    <a:pt x="2895" y="8316"/>
                  </a:cubicBezTo>
                  <a:cubicBezTo>
                    <a:pt x="5312" y="8316"/>
                    <a:pt x="7272" y="6356"/>
                    <a:pt x="7272" y="3938"/>
                  </a:cubicBezTo>
                  <a:cubicBezTo>
                    <a:pt x="7272" y="2447"/>
                    <a:pt x="6526" y="1130"/>
                    <a:pt x="5388" y="339"/>
                  </a:cubicBezTo>
                  <a:cubicBezTo>
                    <a:pt x="5185" y="205"/>
                    <a:pt x="5002" y="97"/>
                    <a:pt x="4847" y="19"/>
                  </a:cubicBezTo>
                  <a:cubicBezTo>
                    <a:pt x="4834" y="12"/>
                    <a:pt x="4822" y="7"/>
                    <a:pt x="4809" y="0"/>
                  </a:cubicBez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3"/>
            <p:cNvSpPr/>
            <p:nvPr/>
          </p:nvSpPr>
          <p:spPr>
            <a:xfrm>
              <a:off x="4214190" y="1640728"/>
              <a:ext cx="1066464" cy="661342"/>
            </a:xfrm>
            <a:custGeom>
              <a:avLst/>
              <a:gdLst/>
              <a:ahLst/>
              <a:cxnLst/>
              <a:rect l="l" t="t" r="r" b="b"/>
              <a:pathLst>
                <a:path w="5523" h="3425" extrusionOk="0">
                  <a:moveTo>
                    <a:pt x="1696" y="0"/>
                  </a:moveTo>
                  <a:cubicBezTo>
                    <a:pt x="1094" y="0"/>
                    <a:pt x="522" y="121"/>
                    <a:pt x="0" y="342"/>
                  </a:cubicBezTo>
                  <a:lnTo>
                    <a:pt x="0" y="829"/>
                  </a:lnTo>
                  <a:cubicBezTo>
                    <a:pt x="0" y="939"/>
                    <a:pt x="90" y="1029"/>
                    <a:pt x="200" y="1029"/>
                  </a:cubicBezTo>
                  <a:lnTo>
                    <a:pt x="2380" y="1029"/>
                  </a:lnTo>
                  <a:cubicBezTo>
                    <a:pt x="2489" y="1029"/>
                    <a:pt x="2594" y="1072"/>
                    <a:pt x="2671" y="1150"/>
                  </a:cubicBezTo>
                  <a:lnTo>
                    <a:pt x="3559" y="2039"/>
                  </a:lnTo>
                  <a:cubicBezTo>
                    <a:pt x="3636" y="2116"/>
                    <a:pt x="3679" y="2221"/>
                    <a:pt x="3679" y="2330"/>
                  </a:cubicBezTo>
                  <a:lnTo>
                    <a:pt x="3679" y="3013"/>
                  </a:lnTo>
                  <a:cubicBezTo>
                    <a:pt x="3679" y="3122"/>
                    <a:pt x="3723" y="3226"/>
                    <a:pt x="3800" y="3304"/>
                  </a:cubicBezTo>
                  <a:cubicBezTo>
                    <a:pt x="3880" y="3384"/>
                    <a:pt x="3985" y="3424"/>
                    <a:pt x="4090" y="3424"/>
                  </a:cubicBezTo>
                  <a:cubicBezTo>
                    <a:pt x="4190" y="3424"/>
                    <a:pt x="4289" y="3388"/>
                    <a:pt x="4368" y="3316"/>
                  </a:cubicBezTo>
                  <a:lnTo>
                    <a:pt x="5522" y="2259"/>
                  </a:lnTo>
                  <a:cubicBezTo>
                    <a:pt x="4776" y="912"/>
                    <a:pt x="3343" y="0"/>
                    <a:pt x="16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3"/>
            <p:cNvSpPr/>
            <p:nvPr/>
          </p:nvSpPr>
          <p:spPr>
            <a:xfrm>
              <a:off x="3927058" y="1952571"/>
              <a:ext cx="930525" cy="1380032"/>
            </a:xfrm>
            <a:custGeom>
              <a:avLst/>
              <a:gdLst/>
              <a:ahLst/>
              <a:cxnLst/>
              <a:rect l="l" t="t" r="r" b="b"/>
              <a:pathLst>
                <a:path w="4819" h="7147" extrusionOk="0">
                  <a:moveTo>
                    <a:pt x="1146" y="0"/>
                  </a:moveTo>
                  <a:cubicBezTo>
                    <a:pt x="796" y="6"/>
                    <a:pt x="510" y="287"/>
                    <a:pt x="509" y="638"/>
                  </a:cubicBezTo>
                  <a:lnTo>
                    <a:pt x="509" y="1744"/>
                  </a:lnTo>
                  <a:cubicBezTo>
                    <a:pt x="488" y="1783"/>
                    <a:pt x="476" y="1820"/>
                    <a:pt x="456" y="1851"/>
                  </a:cubicBezTo>
                  <a:lnTo>
                    <a:pt x="62" y="2440"/>
                  </a:lnTo>
                  <a:cubicBezTo>
                    <a:pt x="25" y="2498"/>
                    <a:pt x="4" y="2565"/>
                    <a:pt x="1" y="2633"/>
                  </a:cubicBezTo>
                  <a:lnTo>
                    <a:pt x="1" y="4049"/>
                  </a:lnTo>
                  <a:cubicBezTo>
                    <a:pt x="4" y="4461"/>
                    <a:pt x="168" y="4857"/>
                    <a:pt x="460" y="5148"/>
                  </a:cubicBezTo>
                  <a:lnTo>
                    <a:pt x="1389" y="6077"/>
                  </a:lnTo>
                  <a:cubicBezTo>
                    <a:pt x="1457" y="6145"/>
                    <a:pt x="1469" y="6251"/>
                    <a:pt x="1420" y="6333"/>
                  </a:cubicBezTo>
                  <a:lnTo>
                    <a:pt x="1360" y="6432"/>
                  </a:lnTo>
                  <a:cubicBezTo>
                    <a:pt x="1308" y="6517"/>
                    <a:pt x="1321" y="6627"/>
                    <a:pt x="1392" y="6698"/>
                  </a:cubicBezTo>
                  <a:lnTo>
                    <a:pt x="1505" y="6811"/>
                  </a:lnTo>
                  <a:cubicBezTo>
                    <a:pt x="2022" y="7027"/>
                    <a:pt x="2590" y="7146"/>
                    <a:pt x="3184" y="7146"/>
                  </a:cubicBezTo>
                  <a:cubicBezTo>
                    <a:pt x="3705" y="7146"/>
                    <a:pt x="4203" y="7056"/>
                    <a:pt x="4666" y="6889"/>
                  </a:cubicBezTo>
                  <a:lnTo>
                    <a:pt x="4766" y="6678"/>
                  </a:lnTo>
                  <a:cubicBezTo>
                    <a:pt x="4818" y="6569"/>
                    <a:pt x="4771" y="6439"/>
                    <a:pt x="4662" y="6388"/>
                  </a:cubicBezTo>
                  <a:lnTo>
                    <a:pt x="2500" y="5370"/>
                  </a:lnTo>
                  <a:cubicBezTo>
                    <a:pt x="2435" y="5339"/>
                    <a:pt x="2367" y="5325"/>
                    <a:pt x="2299" y="5325"/>
                  </a:cubicBezTo>
                  <a:cubicBezTo>
                    <a:pt x="2139" y="5325"/>
                    <a:pt x="1984" y="5407"/>
                    <a:pt x="1895" y="5552"/>
                  </a:cubicBezTo>
                  <a:cubicBezTo>
                    <a:pt x="1856" y="5617"/>
                    <a:pt x="1787" y="5651"/>
                    <a:pt x="1718" y="5651"/>
                  </a:cubicBezTo>
                  <a:cubicBezTo>
                    <a:pt x="1665" y="5651"/>
                    <a:pt x="1612" y="5631"/>
                    <a:pt x="1570" y="5590"/>
                  </a:cubicBezTo>
                  <a:lnTo>
                    <a:pt x="1159" y="5179"/>
                  </a:lnTo>
                  <a:cubicBezTo>
                    <a:pt x="1093" y="5112"/>
                    <a:pt x="1083" y="5009"/>
                    <a:pt x="1133" y="4930"/>
                  </a:cubicBezTo>
                  <a:lnTo>
                    <a:pt x="1345" y="4605"/>
                  </a:lnTo>
                  <a:cubicBezTo>
                    <a:pt x="1382" y="4549"/>
                    <a:pt x="1444" y="4515"/>
                    <a:pt x="1511" y="4501"/>
                  </a:cubicBezTo>
                  <a:lnTo>
                    <a:pt x="2213" y="4501"/>
                  </a:lnTo>
                  <a:cubicBezTo>
                    <a:pt x="2223" y="4504"/>
                    <a:pt x="2234" y="4505"/>
                    <a:pt x="2244" y="4505"/>
                  </a:cubicBezTo>
                  <a:cubicBezTo>
                    <a:pt x="2289" y="4505"/>
                    <a:pt x="2331" y="4483"/>
                    <a:pt x="2361" y="4447"/>
                  </a:cubicBezTo>
                  <a:lnTo>
                    <a:pt x="3656" y="2974"/>
                  </a:lnTo>
                  <a:cubicBezTo>
                    <a:pt x="3878" y="2720"/>
                    <a:pt x="3872" y="2341"/>
                    <a:pt x="3641" y="2096"/>
                  </a:cubicBezTo>
                  <a:lnTo>
                    <a:pt x="3116" y="1537"/>
                  </a:lnTo>
                  <a:cubicBezTo>
                    <a:pt x="3077" y="1495"/>
                    <a:pt x="3024" y="1474"/>
                    <a:pt x="2972" y="1474"/>
                  </a:cubicBezTo>
                  <a:cubicBezTo>
                    <a:pt x="2921" y="1474"/>
                    <a:pt x="2870" y="1494"/>
                    <a:pt x="2831" y="1533"/>
                  </a:cubicBezTo>
                  <a:cubicBezTo>
                    <a:pt x="2792" y="1572"/>
                    <a:pt x="2742" y="1591"/>
                    <a:pt x="2691" y="1591"/>
                  </a:cubicBezTo>
                  <a:cubicBezTo>
                    <a:pt x="2640" y="1591"/>
                    <a:pt x="2590" y="1572"/>
                    <a:pt x="2551" y="1533"/>
                  </a:cubicBezTo>
                  <a:lnTo>
                    <a:pt x="2287" y="1269"/>
                  </a:lnTo>
                  <a:cubicBezTo>
                    <a:pt x="2209" y="1191"/>
                    <a:pt x="2209" y="1066"/>
                    <a:pt x="2287" y="989"/>
                  </a:cubicBezTo>
                  <a:lnTo>
                    <a:pt x="2911" y="327"/>
                  </a:lnTo>
                  <a:cubicBezTo>
                    <a:pt x="2990" y="244"/>
                    <a:pt x="2977" y="110"/>
                    <a:pt x="2885" y="42"/>
                  </a:cubicBezTo>
                  <a:cubicBezTo>
                    <a:pt x="2852" y="18"/>
                    <a:pt x="2813" y="6"/>
                    <a:pt x="27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3"/>
            <p:cNvSpPr/>
            <p:nvPr/>
          </p:nvSpPr>
          <p:spPr>
            <a:xfrm>
              <a:off x="4179433" y="3129078"/>
              <a:ext cx="678150" cy="203519"/>
            </a:xfrm>
            <a:custGeom>
              <a:avLst/>
              <a:gdLst/>
              <a:ahLst/>
              <a:cxnLst/>
              <a:rect l="l" t="t" r="r" b="b"/>
              <a:pathLst>
                <a:path w="3512" h="1054" extrusionOk="0">
                  <a:moveTo>
                    <a:pt x="2729" y="1"/>
                  </a:moveTo>
                  <a:cubicBezTo>
                    <a:pt x="2172" y="257"/>
                    <a:pt x="1552" y="400"/>
                    <a:pt x="899" y="400"/>
                  </a:cubicBezTo>
                  <a:cubicBezTo>
                    <a:pt x="613" y="400"/>
                    <a:pt x="334" y="373"/>
                    <a:pt x="64" y="320"/>
                  </a:cubicBezTo>
                  <a:lnTo>
                    <a:pt x="53" y="338"/>
                  </a:lnTo>
                  <a:cubicBezTo>
                    <a:pt x="1" y="424"/>
                    <a:pt x="14" y="534"/>
                    <a:pt x="85" y="605"/>
                  </a:cubicBezTo>
                  <a:lnTo>
                    <a:pt x="198" y="718"/>
                  </a:lnTo>
                  <a:cubicBezTo>
                    <a:pt x="715" y="934"/>
                    <a:pt x="1283" y="1053"/>
                    <a:pt x="1879" y="1053"/>
                  </a:cubicBezTo>
                  <a:cubicBezTo>
                    <a:pt x="2398" y="1053"/>
                    <a:pt x="2896" y="963"/>
                    <a:pt x="3359" y="796"/>
                  </a:cubicBezTo>
                  <a:lnTo>
                    <a:pt x="3459" y="585"/>
                  </a:lnTo>
                  <a:cubicBezTo>
                    <a:pt x="3511" y="476"/>
                    <a:pt x="3464" y="346"/>
                    <a:pt x="3355" y="295"/>
                  </a:cubicBezTo>
                  <a:lnTo>
                    <a:pt x="2729" y="1"/>
                  </a:ln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3"/>
            <p:cNvSpPr/>
            <p:nvPr/>
          </p:nvSpPr>
          <p:spPr>
            <a:xfrm>
              <a:off x="4532796" y="1959136"/>
              <a:ext cx="191936" cy="195989"/>
            </a:xfrm>
            <a:custGeom>
              <a:avLst/>
              <a:gdLst/>
              <a:ahLst/>
              <a:cxnLst/>
              <a:rect l="l" t="t" r="r" b="b"/>
              <a:pathLst>
                <a:path w="994" h="1015" extrusionOk="0">
                  <a:moveTo>
                    <a:pt x="421" y="0"/>
                  </a:moveTo>
                  <a:cubicBezTo>
                    <a:pt x="368" y="0"/>
                    <a:pt x="315" y="22"/>
                    <a:pt x="277" y="65"/>
                  </a:cubicBezTo>
                  <a:lnTo>
                    <a:pt x="69" y="297"/>
                  </a:lnTo>
                  <a:cubicBezTo>
                    <a:pt x="1" y="372"/>
                    <a:pt x="4" y="489"/>
                    <a:pt x="76" y="562"/>
                  </a:cubicBezTo>
                  <a:lnTo>
                    <a:pt x="452" y="938"/>
                  </a:lnTo>
                  <a:cubicBezTo>
                    <a:pt x="504" y="990"/>
                    <a:pt x="571" y="1015"/>
                    <a:pt x="637" y="1015"/>
                  </a:cubicBezTo>
                  <a:cubicBezTo>
                    <a:pt x="737" y="1015"/>
                    <a:pt x="835" y="958"/>
                    <a:pt x="880" y="854"/>
                  </a:cubicBezTo>
                  <a:lnTo>
                    <a:pt x="952" y="683"/>
                  </a:lnTo>
                  <a:cubicBezTo>
                    <a:pt x="993" y="584"/>
                    <a:pt x="971" y="470"/>
                    <a:pt x="896" y="395"/>
                  </a:cubicBezTo>
                  <a:lnTo>
                    <a:pt x="557" y="56"/>
                  </a:lnTo>
                  <a:cubicBezTo>
                    <a:pt x="520" y="19"/>
                    <a:pt x="470" y="0"/>
                    <a:pt x="4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3"/>
            <p:cNvSpPr/>
            <p:nvPr/>
          </p:nvSpPr>
          <p:spPr>
            <a:xfrm>
              <a:off x="4911648" y="1726654"/>
              <a:ext cx="370356" cy="446816"/>
            </a:xfrm>
            <a:custGeom>
              <a:avLst/>
              <a:gdLst/>
              <a:ahLst/>
              <a:cxnLst/>
              <a:rect l="l" t="t" r="r" b="b"/>
              <a:pathLst>
                <a:path w="1918" h="2314" extrusionOk="0">
                  <a:moveTo>
                    <a:pt x="1" y="0"/>
                  </a:moveTo>
                  <a:lnTo>
                    <a:pt x="1" y="0"/>
                  </a:lnTo>
                  <a:cubicBezTo>
                    <a:pt x="679" y="598"/>
                    <a:pt x="1171" y="1402"/>
                    <a:pt x="1377" y="2313"/>
                  </a:cubicBezTo>
                  <a:lnTo>
                    <a:pt x="1918" y="1819"/>
                  </a:lnTo>
                  <a:cubicBezTo>
                    <a:pt x="1482" y="1033"/>
                    <a:pt x="812" y="395"/>
                    <a:pt x="1" y="0"/>
                  </a:cubicBez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3"/>
            <p:cNvSpPr/>
            <p:nvPr/>
          </p:nvSpPr>
          <p:spPr>
            <a:xfrm>
              <a:off x="4660818" y="2160530"/>
              <a:ext cx="541438" cy="1414016"/>
            </a:xfrm>
            <a:custGeom>
              <a:avLst/>
              <a:gdLst/>
              <a:ahLst/>
              <a:cxnLst/>
              <a:rect l="l" t="t" r="r" b="b"/>
              <a:pathLst>
                <a:path w="2804" h="7323" extrusionOk="0">
                  <a:moveTo>
                    <a:pt x="1414" y="1"/>
                  </a:moveTo>
                  <a:cubicBezTo>
                    <a:pt x="1409" y="1"/>
                    <a:pt x="1404" y="1"/>
                    <a:pt x="1399" y="1"/>
                  </a:cubicBezTo>
                  <a:cubicBezTo>
                    <a:pt x="958" y="10"/>
                    <a:pt x="603" y="370"/>
                    <a:pt x="603" y="814"/>
                  </a:cubicBezTo>
                  <a:lnTo>
                    <a:pt x="603" y="4687"/>
                  </a:lnTo>
                  <a:cubicBezTo>
                    <a:pt x="603" y="4762"/>
                    <a:pt x="571" y="4831"/>
                    <a:pt x="514" y="4879"/>
                  </a:cubicBezTo>
                  <a:cubicBezTo>
                    <a:pt x="196" y="5151"/>
                    <a:pt x="1" y="5565"/>
                    <a:pt x="30" y="6024"/>
                  </a:cubicBezTo>
                  <a:cubicBezTo>
                    <a:pt x="74" y="6726"/>
                    <a:pt x="647" y="7290"/>
                    <a:pt x="1350" y="7321"/>
                  </a:cubicBezTo>
                  <a:cubicBezTo>
                    <a:pt x="1372" y="7322"/>
                    <a:pt x="1394" y="7323"/>
                    <a:pt x="1416" y="7323"/>
                  </a:cubicBezTo>
                  <a:cubicBezTo>
                    <a:pt x="2182" y="7323"/>
                    <a:pt x="2804" y="6702"/>
                    <a:pt x="2804" y="5935"/>
                  </a:cubicBezTo>
                  <a:cubicBezTo>
                    <a:pt x="2804" y="5513"/>
                    <a:pt x="2615" y="5135"/>
                    <a:pt x="2317" y="4880"/>
                  </a:cubicBezTo>
                  <a:cubicBezTo>
                    <a:pt x="2260" y="4832"/>
                    <a:pt x="2227" y="4762"/>
                    <a:pt x="2227" y="4687"/>
                  </a:cubicBezTo>
                  <a:lnTo>
                    <a:pt x="2227" y="830"/>
                  </a:lnTo>
                  <a:cubicBezTo>
                    <a:pt x="2227" y="379"/>
                    <a:pt x="1863" y="1"/>
                    <a:pt x="1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3"/>
            <p:cNvSpPr/>
            <p:nvPr/>
          </p:nvSpPr>
          <p:spPr>
            <a:xfrm>
              <a:off x="4798881" y="2158986"/>
              <a:ext cx="405113" cy="1417299"/>
            </a:xfrm>
            <a:custGeom>
              <a:avLst/>
              <a:gdLst/>
              <a:ahLst/>
              <a:cxnLst/>
              <a:rect l="l" t="t" r="r" b="b"/>
              <a:pathLst>
                <a:path w="2098" h="7340" extrusionOk="0">
                  <a:moveTo>
                    <a:pt x="687" y="0"/>
                  </a:moveTo>
                  <a:cubicBezTo>
                    <a:pt x="678" y="0"/>
                    <a:pt x="671" y="1"/>
                    <a:pt x="662" y="1"/>
                  </a:cubicBezTo>
                  <a:cubicBezTo>
                    <a:pt x="857" y="150"/>
                    <a:pt x="984" y="383"/>
                    <a:pt x="984" y="646"/>
                  </a:cubicBezTo>
                  <a:lnTo>
                    <a:pt x="984" y="4530"/>
                  </a:lnTo>
                  <a:cubicBezTo>
                    <a:pt x="984" y="4604"/>
                    <a:pt x="1016" y="4674"/>
                    <a:pt x="1073" y="4722"/>
                  </a:cubicBezTo>
                  <a:cubicBezTo>
                    <a:pt x="1376" y="4976"/>
                    <a:pt x="1568" y="5355"/>
                    <a:pt x="1568" y="5779"/>
                  </a:cubicBezTo>
                  <a:cubicBezTo>
                    <a:pt x="1568" y="6548"/>
                    <a:pt x="938" y="7170"/>
                    <a:pt x="160" y="7170"/>
                  </a:cubicBezTo>
                  <a:cubicBezTo>
                    <a:pt x="138" y="7170"/>
                    <a:pt x="115" y="7170"/>
                    <a:pt x="93" y="7169"/>
                  </a:cubicBezTo>
                  <a:cubicBezTo>
                    <a:pt x="62" y="7168"/>
                    <a:pt x="31" y="7166"/>
                    <a:pt x="0" y="7162"/>
                  </a:cubicBezTo>
                  <a:lnTo>
                    <a:pt x="0" y="7162"/>
                  </a:lnTo>
                  <a:cubicBezTo>
                    <a:pt x="187" y="7265"/>
                    <a:pt x="397" y="7327"/>
                    <a:pt x="621" y="7338"/>
                  </a:cubicBezTo>
                  <a:cubicBezTo>
                    <a:pt x="642" y="7339"/>
                    <a:pt x="664" y="7339"/>
                    <a:pt x="686" y="7339"/>
                  </a:cubicBezTo>
                  <a:cubicBezTo>
                    <a:pt x="1465" y="7339"/>
                    <a:pt x="2096" y="6717"/>
                    <a:pt x="2096" y="5947"/>
                  </a:cubicBezTo>
                  <a:cubicBezTo>
                    <a:pt x="2097" y="5525"/>
                    <a:pt x="1905" y="5146"/>
                    <a:pt x="1603" y="4892"/>
                  </a:cubicBezTo>
                  <a:cubicBezTo>
                    <a:pt x="1547" y="4843"/>
                    <a:pt x="1512" y="4772"/>
                    <a:pt x="1512" y="4698"/>
                  </a:cubicBezTo>
                  <a:lnTo>
                    <a:pt x="1512" y="815"/>
                  </a:lnTo>
                  <a:cubicBezTo>
                    <a:pt x="1512" y="366"/>
                    <a:pt x="1143" y="0"/>
                    <a:pt x="687" y="0"/>
                  </a:cubicBez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3"/>
            <p:cNvSpPr/>
            <p:nvPr/>
          </p:nvSpPr>
          <p:spPr>
            <a:xfrm>
              <a:off x="4798302" y="2285074"/>
              <a:ext cx="263575" cy="1157396"/>
            </a:xfrm>
            <a:custGeom>
              <a:avLst/>
              <a:gdLst/>
              <a:ahLst/>
              <a:cxnLst/>
              <a:rect l="l" t="t" r="r" b="b"/>
              <a:pathLst>
                <a:path w="1365" h="5994" extrusionOk="0">
                  <a:moveTo>
                    <a:pt x="704" y="1"/>
                  </a:moveTo>
                  <a:cubicBezTo>
                    <a:pt x="580" y="1"/>
                    <a:pt x="479" y="103"/>
                    <a:pt x="477" y="230"/>
                  </a:cubicBezTo>
                  <a:lnTo>
                    <a:pt x="456" y="4588"/>
                  </a:lnTo>
                  <a:cubicBezTo>
                    <a:pt x="456" y="4636"/>
                    <a:pt x="428" y="4678"/>
                    <a:pt x="387" y="4700"/>
                  </a:cubicBezTo>
                  <a:cubicBezTo>
                    <a:pt x="155" y="4821"/>
                    <a:pt x="1" y="5076"/>
                    <a:pt x="23" y="5365"/>
                  </a:cubicBezTo>
                  <a:cubicBezTo>
                    <a:pt x="49" y="5699"/>
                    <a:pt x="316" y="5968"/>
                    <a:pt x="644" y="5991"/>
                  </a:cubicBezTo>
                  <a:cubicBezTo>
                    <a:pt x="661" y="5993"/>
                    <a:pt x="677" y="5993"/>
                    <a:pt x="693" y="5993"/>
                  </a:cubicBezTo>
                  <a:cubicBezTo>
                    <a:pt x="1064" y="5993"/>
                    <a:pt x="1364" y="5687"/>
                    <a:pt x="1364" y="5309"/>
                  </a:cubicBezTo>
                  <a:cubicBezTo>
                    <a:pt x="1364" y="5036"/>
                    <a:pt x="1207" y="4800"/>
                    <a:pt x="980" y="4690"/>
                  </a:cubicBezTo>
                  <a:cubicBezTo>
                    <a:pt x="936" y="4669"/>
                    <a:pt x="908" y="4625"/>
                    <a:pt x="908" y="4577"/>
                  </a:cubicBezTo>
                  <a:lnTo>
                    <a:pt x="930" y="232"/>
                  </a:lnTo>
                  <a:cubicBezTo>
                    <a:pt x="931" y="105"/>
                    <a:pt x="830" y="2"/>
                    <a:pt x="7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3"/>
            <p:cNvSpPr/>
            <p:nvPr/>
          </p:nvSpPr>
          <p:spPr>
            <a:xfrm>
              <a:off x="4813556" y="3191446"/>
              <a:ext cx="251603" cy="251020"/>
            </a:xfrm>
            <a:custGeom>
              <a:avLst/>
              <a:gdLst/>
              <a:ahLst/>
              <a:cxnLst/>
              <a:rect l="l" t="t" r="r" b="b"/>
              <a:pathLst>
                <a:path w="1303" h="1300" extrusionOk="0">
                  <a:moveTo>
                    <a:pt x="920" y="1"/>
                  </a:moveTo>
                  <a:lnTo>
                    <a:pt x="920" y="1"/>
                  </a:lnTo>
                  <a:cubicBezTo>
                    <a:pt x="962" y="89"/>
                    <a:pt x="986" y="189"/>
                    <a:pt x="986" y="294"/>
                  </a:cubicBezTo>
                  <a:cubicBezTo>
                    <a:pt x="986" y="672"/>
                    <a:pt x="680" y="978"/>
                    <a:pt x="302" y="978"/>
                  </a:cubicBezTo>
                  <a:cubicBezTo>
                    <a:pt x="286" y="978"/>
                    <a:pt x="269" y="978"/>
                    <a:pt x="252" y="977"/>
                  </a:cubicBezTo>
                  <a:cubicBezTo>
                    <a:pt x="163" y="970"/>
                    <a:pt x="78" y="946"/>
                    <a:pt x="0" y="908"/>
                  </a:cubicBezTo>
                  <a:lnTo>
                    <a:pt x="0" y="908"/>
                  </a:lnTo>
                  <a:cubicBezTo>
                    <a:pt x="104" y="1125"/>
                    <a:pt x="320" y="1280"/>
                    <a:pt x="570" y="1297"/>
                  </a:cubicBezTo>
                  <a:cubicBezTo>
                    <a:pt x="586" y="1299"/>
                    <a:pt x="603" y="1299"/>
                    <a:pt x="620" y="1299"/>
                  </a:cubicBezTo>
                  <a:cubicBezTo>
                    <a:pt x="997" y="1299"/>
                    <a:pt x="1303" y="993"/>
                    <a:pt x="1303" y="615"/>
                  </a:cubicBezTo>
                  <a:cubicBezTo>
                    <a:pt x="1303" y="344"/>
                    <a:pt x="1147" y="112"/>
                    <a:pt x="920" y="1"/>
                  </a:cubicBezTo>
                  <a:close/>
                </a:path>
              </a:pathLst>
            </a:custGeom>
            <a:solidFill>
              <a:srgbClr val="000000">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 name="Google Shape;745;p23"/>
          <p:cNvSpPr/>
          <p:nvPr/>
        </p:nvSpPr>
        <p:spPr>
          <a:xfrm>
            <a:off x="3039775" y="3257125"/>
            <a:ext cx="860400" cy="860400"/>
          </a:xfrm>
          <a:prstGeom prst="ellipse">
            <a:avLst/>
          </a:prstGeom>
          <a:solidFill>
            <a:schemeClr val="l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1"/>
              </a:solidFill>
              <a:latin typeface="Fira Sans Condensed SemiBold"/>
              <a:ea typeface="Fira Sans Condensed SemiBold"/>
              <a:cs typeface="Fira Sans Condensed SemiBold"/>
              <a:sym typeface="Fira Sans Condensed SemiBold"/>
            </a:endParaRPr>
          </a:p>
        </p:txBody>
      </p:sp>
      <p:sp>
        <p:nvSpPr>
          <p:cNvPr id="746" name="Google Shape;746;p23"/>
          <p:cNvSpPr txBox="1"/>
          <p:nvPr/>
        </p:nvSpPr>
        <p:spPr>
          <a:xfrm>
            <a:off x="3113430" y="3449875"/>
            <a:ext cx="713100" cy="47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dirty="0">
                <a:solidFill>
                  <a:schemeClr val="accent6"/>
                </a:solidFill>
                <a:latin typeface="Fira Sans Extra Condensed"/>
                <a:ea typeface="Fira Sans Extra Condensed"/>
                <a:cs typeface="Fira Sans Extra Condensed"/>
                <a:sym typeface="Fira Sans Extra Condensed"/>
              </a:rPr>
              <a:t>1990</a:t>
            </a:r>
            <a:endParaRPr sz="2000" b="1" dirty="0">
              <a:solidFill>
                <a:schemeClr val="accent6"/>
              </a:solidFill>
              <a:latin typeface="Fira Sans Extra Condensed"/>
              <a:ea typeface="Fira Sans Extra Condensed"/>
              <a:cs typeface="Fira Sans Extra Condensed"/>
              <a:sym typeface="Fira Sans Extra Condensed"/>
            </a:endParaRPr>
          </a:p>
        </p:txBody>
      </p:sp>
      <p:sp>
        <p:nvSpPr>
          <p:cNvPr id="747" name="Google Shape;747;p23"/>
          <p:cNvSpPr txBox="1"/>
          <p:nvPr/>
        </p:nvSpPr>
        <p:spPr>
          <a:xfrm>
            <a:off x="4183075" y="3318228"/>
            <a:ext cx="3624600" cy="7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lt1"/>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B188D5-ADC7-A181-C6D6-7877175DBB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99DFA8-2F83-E843-6FA9-15C16E495BD0}"/>
              </a:ext>
            </a:extLst>
          </p:cNvPr>
          <p:cNvSpPr>
            <a:spLocks noGrp="1"/>
          </p:cNvSpPr>
          <p:nvPr>
            <p:ph type="title"/>
          </p:nvPr>
        </p:nvSpPr>
        <p:spPr>
          <a:xfrm>
            <a:off x="457200" y="187779"/>
            <a:ext cx="8238900" cy="653142"/>
          </a:xfrm>
        </p:spPr>
        <p:style>
          <a:lnRef idx="1">
            <a:schemeClr val="accent6"/>
          </a:lnRef>
          <a:fillRef idx="3">
            <a:schemeClr val="accent6"/>
          </a:fillRef>
          <a:effectRef idx="2">
            <a:schemeClr val="accent6"/>
          </a:effectRef>
          <a:fontRef idx="minor">
            <a:schemeClr val="lt1"/>
          </a:fontRef>
        </p:style>
        <p:txBody>
          <a:bodyPr/>
          <a:lstStyle/>
          <a:p>
            <a:r>
              <a:rPr lang="en-US" dirty="0"/>
              <a:t>Total emission over decades</a:t>
            </a:r>
          </a:p>
        </p:txBody>
      </p:sp>
      <p:pic>
        <p:nvPicPr>
          <p:cNvPr id="5" name="Picture 4">
            <a:extLst>
              <a:ext uri="{FF2B5EF4-FFF2-40B4-BE49-F238E27FC236}">
                <a16:creationId xmlns:a16="http://schemas.microsoft.com/office/drawing/2014/main" id="{451A967A-2CB9-4373-37A9-FFBE19EF7DEC}"/>
              </a:ext>
            </a:extLst>
          </p:cNvPr>
          <p:cNvPicPr>
            <a:picLocks noChangeAspect="1"/>
          </p:cNvPicPr>
          <p:nvPr/>
        </p:nvPicPr>
        <p:blipFill>
          <a:blip r:embed="rId2"/>
          <a:stretch>
            <a:fillRect/>
          </a:stretch>
        </p:blipFill>
        <p:spPr>
          <a:xfrm>
            <a:off x="457200" y="1132115"/>
            <a:ext cx="8238900" cy="3785522"/>
          </a:xfrm>
          <a:prstGeom prst="rect">
            <a:avLst/>
          </a:prstGeom>
        </p:spPr>
        <p:style>
          <a:lnRef idx="2">
            <a:schemeClr val="accent5"/>
          </a:lnRef>
          <a:fillRef idx="1">
            <a:schemeClr val="lt1"/>
          </a:fillRef>
          <a:effectRef idx="0">
            <a:schemeClr val="accent5"/>
          </a:effectRef>
          <a:fontRef idx="minor">
            <a:schemeClr val="dk1"/>
          </a:fontRef>
        </p:style>
      </p:pic>
    </p:spTree>
    <p:extLst>
      <p:ext uri="{BB962C8B-B14F-4D97-AF65-F5344CB8AC3E}">
        <p14:creationId xmlns:p14="http://schemas.microsoft.com/office/powerpoint/2010/main" val="7722531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ign with a red circle and a black line with a plane in the background&#10;&#10;Description automatically generated">
            <a:extLst>
              <a:ext uri="{FF2B5EF4-FFF2-40B4-BE49-F238E27FC236}">
                <a16:creationId xmlns:a16="http://schemas.microsoft.com/office/drawing/2014/main" id="{B36C3614-CF42-748F-5229-18B30C47DAF2}"/>
              </a:ext>
            </a:extLst>
          </p:cNvPr>
          <p:cNvPicPr>
            <a:picLocks noChangeAspect="1"/>
          </p:cNvPicPr>
          <p:nvPr/>
        </p:nvPicPr>
        <p:blipFill>
          <a:blip r:embed="rId2"/>
          <a:stretch>
            <a:fillRect/>
          </a:stretch>
        </p:blipFill>
        <p:spPr>
          <a:xfrm>
            <a:off x="518734" y="2638456"/>
            <a:ext cx="3996117" cy="2039681"/>
          </a:xfrm>
          <a:prstGeom prst="rect">
            <a:avLst/>
          </a:prstGeom>
        </p:spPr>
        <p:style>
          <a:lnRef idx="2">
            <a:schemeClr val="dk1"/>
          </a:lnRef>
          <a:fillRef idx="1">
            <a:schemeClr val="lt1"/>
          </a:fillRef>
          <a:effectRef idx="0">
            <a:schemeClr val="dk1"/>
          </a:effectRef>
          <a:fontRef idx="minor">
            <a:schemeClr val="dk1"/>
          </a:fontRef>
        </p:style>
      </p:pic>
      <p:pic>
        <p:nvPicPr>
          <p:cNvPr id="7" name="Picture 6" descr="A large crowd of people at a concert&#10;&#10;Description automatically generated">
            <a:extLst>
              <a:ext uri="{FF2B5EF4-FFF2-40B4-BE49-F238E27FC236}">
                <a16:creationId xmlns:a16="http://schemas.microsoft.com/office/drawing/2014/main" id="{14CA1D2B-1C47-5CC3-1CE0-6CAEEA9ACCF9}"/>
              </a:ext>
            </a:extLst>
          </p:cNvPr>
          <p:cNvPicPr>
            <a:picLocks noChangeAspect="1"/>
          </p:cNvPicPr>
          <p:nvPr/>
        </p:nvPicPr>
        <p:blipFill>
          <a:blip r:embed="rId3"/>
          <a:stretch>
            <a:fillRect/>
          </a:stretch>
        </p:blipFill>
        <p:spPr>
          <a:xfrm>
            <a:off x="4629150" y="2638456"/>
            <a:ext cx="4057649" cy="2039681"/>
          </a:xfrm>
          <a:prstGeom prst="rect">
            <a:avLst/>
          </a:prstGeom>
        </p:spPr>
        <p:style>
          <a:lnRef idx="2">
            <a:schemeClr val="dk1"/>
          </a:lnRef>
          <a:fillRef idx="1">
            <a:schemeClr val="lt1"/>
          </a:fillRef>
          <a:effectRef idx="0">
            <a:schemeClr val="dk1"/>
          </a:effectRef>
          <a:fontRef idx="minor">
            <a:schemeClr val="dk1"/>
          </a:fontRef>
        </p:style>
      </p:pic>
      <p:pic>
        <p:nvPicPr>
          <p:cNvPr id="13" name="Picture 12" descr="A city street with buildings and signs&#10;&#10;Description automatically generated">
            <a:extLst>
              <a:ext uri="{FF2B5EF4-FFF2-40B4-BE49-F238E27FC236}">
                <a16:creationId xmlns:a16="http://schemas.microsoft.com/office/drawing/2014/main" id="{7E3B6E2E-D210-FD9D-1D9A-8685CB4847CC}"/>
              </a:ext>
            </a:extLst>
          </p:cNvPr>
          <p:cNvPicPr>
            <a:picLocks noChangeAspect="1"/>
          </p:cNvPicPr>
          <p:nvPr/>
        </p:nvPicPr>
        <p:blipFill>
          <a:blip r:embed="rId4"/>
          <a:stretch>
            <a:fillRect/>
          </a:stretch>
        </p:blipFill>
        <p:spPr>
          <a:xfrm>
            <a:off x="518734" y="240177"/>
            <a:ext cx="3991733" cy="2331573"/>
          </a:xfrm>
          <a:prstGeom prst="rect">
            <a:avLst/>
          </a:prstGeom>
        </p:spPr>
        <p:style>
          <a:lnRef idx="2">
            <a:schemeClr val="dk1"/>
          </a:lnRef>
          <a:fillRef idx="1">
            <a:schemeClr val="lt1"/>
          </a:fillRef>
          <a:effectRef idx="0">
            <a:schemeClr val="dk1"/>
          </a:effectRef>
          <a:fontRef idx="minor">
            <a:schemeClr val="dk1"/>
          </a:fontRef>
        </p:style>
      </p:pic>
      <p:pic>
        <p:nvPicPr>
          <p:cNvPr id="15" name="Picture 14" descr="A red sign with white text&#10;&#10;Description automatically generated">
            <a:extLst>
              <a:ext uri="{FF2B5EF4-FFF2-40B4-BE49-F238E27FC236}">
                <a16:creationId xmlns:a16="http://schemas.microsoft.com/office/drawing/2014/main" id="{789BCDE6-DA37-5678-DFF1-3147BB313921}"/>
              </a:ext>
            </a:extLst>
          </p:cNvPr>
          <p:cNvPicPr>
            <a:picLocks noChangeAspect="1"/>
          </p:cNvPicPr>
          <p:nvPr/>
        </p:nvPicPr>
        <p:blipFill>
          <a:blip r:embed="rId5"/>
          <a:stretch>
            <a:fillRect/>
          </a:stretch>
        </p:blipFill>
        <p:spPr>
          <a:xfrm>
            <a:off x="4633534" y="254509"/>
            <a:ext cx="4048881" cy="2331573"/>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3352972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1FF7E-4B0E-CC24-6E14-43C9E7489A77}"/>
              </a:ext>
            </a:extLst>
          </p:cNvPr>
          <p:cNvSpPr>
            <a:spLocks noGrp="1"/>
          </p:cNvSpPr>
          <p:nvPr>
            <p:ph type="title"/>
          </p:nvPr>
        </p:nvSpPr>
        <p:spPr/>
        <p:style>
          <a:lnRef idx="1">
            <a:schemeClr val="accent5"/>
          </a:lnRef>
          <a:fillRef idx="2">
            <a:schemeClr val="accent5"/>
          </a:fillRef>
          <a:effectRef idx="1">
            <a:schemeClr val="accent5"/>
          </a:effectRef>
          <a:fontRef idx="minor">
            <a:schemeClr val="dk1"/>
          </a:fontRef>
        </p:style>
        <p:txBody>
          <a:bodyPr/>
          <a:lstStyle/>
          <a:p>
            <a:r>
              <a:rPr lang="en-US" dirty="0"/>
              <a:t>Pandemic Impact on GGE</a:t>
            </a:r>
          </a:p>
        </p:txBody>
      </p:sp>
      <p:grpSp>
        <p:nvGrpSpPr>
          <p:cNvPr id="4" name="Google Shape;548;p21">
            <a:extLst>
              <a:ext uri="{FF2B5EF4-FFF2-40B4-BE49-F238E27FC236}">
                <a16:creationId xmlns:a16="http://schemas.microsoft.com/office/drawing/2014/main" id="{ACDD65D4-B8AC-6981-E660-65010D0EC876}"/>
              </a:ext>
            </a:extLst>
          </p:cNvPr>
          <p:cNvGrpSpPr/>
          <p:nvPr/>
        </p:nvGrpSpPr>
        <p:grpSpPr>
          <a:xfrm>
            <a:off x="525959" y="1569276"/>
            <a:ext cx="1834428" cy="2931808"/>
            <a:chOff x="3096814" y="2293226"/>
            <a:chExt cx="1524409" cy="2575260"/>
          </a:xfrm>
          <a:solidFill>
            <a:schemeClr val="accent1"/>
          </a:solidFill>
        </p:grpSpPr>
        <p:sp>
          <p:nvSpPr>
            <p:cNvPr id="5" name="Google Shape;549;p21">
              <a:extLst>
                <a:ext uri="{FF2B5EF4-FFF2-40B4-BE49-F238E27FC236}">
                  <a16:creationId xmlns:a16="http://schemas.microsoft.com/office/drawing/2014/main" id="{B46B215F-1F87-A584-B41F-16F884CC1B97}"/>
                </a:ext>
              </a:extLst>
            </p:cNvPr>
            <p:cNvSpPr/>
            <p:nvPr/>
          </p:nvSpPr>
          <p:spPr>
            <a:xfrm>
              <a:off x="4009247" y="3903453"/>
              <a:ext cx="80181" cy="82250"/>
            </a:xfrm>
            <a:custGeom>
              <a:avLst/>
              <a:gdLst/>
              <a:ahLst/>
              <a:cxnLst/>
              <a:rect l="l" t="t" r="r" b="b"/>
              <a:pathLst>
                <a:path w="819" h="835" extrusionOk="0">
                  <a:moveTo>
                    <a:pt x="790" y="0"/>
                  </a:moveTo>
                  <a:cubicBezTo>
                    <a:pt x="788" y="0"/>
                    <a:pt x="787" y="1"/>
                    <a:pt x="785" y="1"/>
                  </a:cubicBezTo>
                  <a:cubicBezTo>
                    <a:pt x="776" y="3"/>
                    <a:pt x="770" y="9"/>
                    <a:pt x="768" y="16"/>
                  </a:cubicBezTo>
                  <a:cubicBezTo>
                    <a:pt x="747" y="75"/>
                    <a:pt x="721" y="134"/>
                    <a:pt x="683" y="201"/>
                  </a:cubicBezTo>
                  <a:cubicBezTo>
                    <a:pt x="658" y="243"/>
                    <a:pt x="633" y="280"/>
                    <a:pt x="608" y="316"/>
                  </a:cubicBezTo>
                  <a:cubicBezTo>
                    <a:pt x="601" y="324"/>
                    <a:pt x="594" y="334"/>
                    <a:pt x="588" y="341"/>
                  </a:cubicBezTo>
                  <a:cubicBezTo>
                    <a:pt x="583" y="348"/>
                    <a:pt x="577" y="356"/>
                    <a:pt x="570" y="363"/>
                  </a:cubicBezTo>
                  <a:cubicBezTo>
                    <a:pt x="553" y="385"/>
                    <a:pt x="533" y="408"/>
                    <a:pt x="512" y="431"/>
                  </a:cubicBezTo>
                  <a:cubicBezTo>
                    <a:pt x="503" y="440"/>
                    <a:pt x="495" y="449"/>
                    <a:pt x="486" y="458"/>
                  </a:cubicBezTo>
                  <a:cubicBezTo>
                    <a:pt x="458" y="485"/>
                    <a:pt x="430" y="510"/>
                    <a:pt x="401" y="533"/>
                  </a:cubicBezTo>
                  <a:cubicBezTo>
                    <a:pt x="359" y="568"/>
                    <a:pt x="315" y="598"/>
                    <a:pt x="270" y="625"/>
                  </a:cubicBezTo>
                  <a:cubicBezTo>
                    <a:pt x="243" y="640"/>
                    <a:pt x="216" y="654"/>
                    <a:pt x="189" y="665"/>
                  </a:cubicBezTo>
                  <a:cubicBezTo>
                    <a:pt x="181" y="667"/>
                    <a:pt x="175" y="670"/>
                    <a:pt x="168" y="672"/>
                  </a:cubicBezTo>
                  <a:cubicBezTo>
                    <a:pt x="166" y="674"/>
                    <a:pt x="163" y="675"/>
                    <a:pt x="160" y="676"/>
                  </a:cubicBezTo>
                  <a:cubicBezTo>
                    <a:pt x="156" y="677"/>
                    <a:pt x="151" y="679"/>
                    <a:pt x="147" y="680"/>
                  </a:cubicBezTo>
                  <a:cubicBezTo>
                    <a:pt x="144" y="681"/>
                    <a:pt x="141" y="682"/>
                    <a:pt x="137" y="683"/>
                  </a:cubicBezTo>
                  <a:cubicBezTo>
                    <a:pt x="134" y="684"/>
                    <a:pt x="130" y="686"/>
                    <a:pt x="126" y="687"/>
                  </a:cubicBezTo>
                  <a:cubicBezTo>
                    <a:pt x="123" y="688"/>
                    <a:pt x="120" y="689"/>
                    <a:pt x="116" y="690"/>
                  </a:cubicBezTo>
                  <a:cubicBezTo>
                    <a:pt x="113" y="691"/>
                    <a:pt x="110" y="692"/>
                    <a:pt x="107" y="693"/>
                  </a:cubicBezTo>
                  <a:cubicBezTo>
                    <a:pt x="106" y="693"/>
                    <a:pt x="105" y="693"/>
                    <a:pt x="104" y="694"/>
                  </a:cubicBezTo>
                  <a:lnTo>
                    <a:pt x="101" y="694"/>
                  </a:lnTo>
                  <a:cubicBezTo>
                    <a:pt x="100" y="695"/>
                    <a:pt x="98" y="695"/>
                    <a:pt x="97" y="695"/>
                  </a:cubicBezTo>
                  <a:cubicBezTo>
                    <a:pt x="95" y="697"/>
                    <a:pt x="94" y="697"/>
                    <a:pt x="91" y="698"/>
                  </a:cubicBezTo>
                  <a:cubicBezTo>
                    <a:pt x="89" y="698"/>
                    <a:pt x="87" y="699"/>
                    <a:pt x="85" y="699"/>
                  </a:cubicBezTo>
                  <a:cubicBezTo>
                    <a:pt x="83" y="699"/>
                    <a:pt x="82" y="700"/>
                    <a:pt x="80" y="700"/>
                  </a:cubicBezTo>
                  <a:cubicBezTo>
                    <a:pt x="78" y="701"/>
                    <a:pt x="75" y="701"/>
                    <a:pt x="72" y="702"/>
                  </a:cubicBezTo>
                  <a:cubicBezTo>
                    <a:pt x="71" y="702"/>
                    <a:pt x="68" y="702"/>
                    <a:pt x="67" y="703"/>
                  </a:cubicBezTo>
                  <a:cubicBezTo>
                    <a:pt x="63" y="704"/>
                    <a:pt x="58" y="705"/>
                    <a:pt x="53" y="706"/>
                  </a:cubicBezTo>
                  <a:cubicBezTo>
                    <a:pt x="45" y="707"/>
                    <a:pt x="40" y="710"/>
                    <a:pt x="34" y="714"/>
                  </a:cubicBezTo>
                  <a:cubicBezTo>
                    <a:pt x="33" y="714"/>
                    <a:pt x="32" y="715"/>
                    <a:pt x="31" y="716"/>
                  </a:cubicBezTo>
                  <a:cubicBezTo>
                    <a:pt x="31" y="716"/>
                    <a:pt x="30" y="716"/>
                    <a:pt x="29" y="717"/>
                  </a:cubicBezTo>
                  <a:cubicBezTo>
                    <a:pt x="25" y="721"/>
                    <a:pt x="21" y="724"/>
                    <a:pt x="18" y="728"/>
                  </a:cubicBezTo>
                  <a:cubicBezTo>
                    <a:pt x="14" y="733"/>
                    <a:pt x="10" y="738"/>
                    <a:pt x="8" y="745"/>
                  </a:cubicBezTo>
                  <a:cubicBezTo>
                    <a:pt x="0" y="761"/>
                    <a:pt x="0" y="779"/>
                    <a:pt x="7" y="795"/>
                  </a:cubicBezTo>
                  <a:cubicBezTo>
                    <a:pt x="10" y="801"/>
                    <a:pt x="13" y="806"/>
                    <a:pt x="17" y="812"/>
                  </a:cubicBezTo>
                  <a:cubicBezTo>
                    <a:pt x="29" y="826"/>
                    <a:pt x="48" y="835"/>
                    <a:pt x="70" y="835"/>
                  </a:cubicBezTo>
                  <a:cubicBezTo>
                    <a:pt x="76" y="835"/>
                    <a:pt x="83" y="835"/>
                    <a:pt x="89" y="832"/>
                  </a:cubicBezTo>
                  <a:lnTo>
                    <a:pt x="94" y="832"/>
                  </a:lnTo>
                  <a:cubicBezTo>
                    <a:pt x="100" y="829"/>
                    <a:pt x="107" y="827"/>
                    <a:pt x="113" y="824"/>
                  </a:cubicBezTo>
                  <a:cubicBezTo>
                    <a:pt x="142" y="812"/>
                    <a:pt x="171" y="798"/>
                    <a:pt x="200" y="781"/>
                  </a:cubicBezTo>
                  <a:cubicBezTo>
                    <a:pt x="205" y="778"/>
                    <a:pt x="212" y="775"/>
                    <a:pt x="217" y="771"/>
                  </a:cubicBezTo>
                  <a:cubicBezTo>
                    <a:pt x="240" y="758"/>
                    <a:pt x="261" y="745"/>
                    <a:pt x="282" y="731"/>
                  </a:cubicBezTo>
                  <a:cubicBezTo>
                    <a:pt x="300" y="718"/>
                    <a:pt x="317" y="706"/>
                    <a:pt x="334" y="693"/>
                  </a:cubicBezTo>
                  <a:cubicBezTo>
                    <a:pt x="344" y="685"/>
                    <a:pt x="355" y="677"/>
                    <a:pt x="364" y="668"/>
                  </a:cubicBezTo>
                  <a:cubicBezTo>
                    <a:pt x="411" y="631"/>
                    <a:pt x="456" y="589"/>
                    <a:pt x="499" y="544"/>
                  </a:cubicBezTo>
                  <a:cubicBezTo>
                    <a:pt x="511" y="531"/>
                    <a:pt x="523" y="519"/>
                    <a:pt x="535" y="505"/>
                  </a:cubicBezTo>
                  <a:cubicBezTo>
                    <a:pt x="559" y="478"/>
                    <a:pt x="583" y="449"/>
                    <a:pt x="605" y="419"/>
                  </a:cubicBezTo>
                  <a:cubicBezTo>
                    <a:pt x="696" y="299"/>
                    <a:pt x="768" y="168"/>
                    <a:pt x="813" y="34"/>
                  </a:cubicBezTo>
                  <a:cubicBezTo>
                    <a:pt x="818" y="21"/>
                    <a:pt x="812" y="6"/>
                    <a:pt x="800" y="2"/>
                  </a:cubicBezTo>
                  <a:cubicBezTo>
                    <a:pt x="798" y="1"/>
                    <a:pt x="797" y="1"/>
                    <a:pt x="795" y="1"/>
                  </a:cubicBezTo>
                  <a:cubicBezTo>
                    <a:pt x="794" y="1"/>
                    <a:pt x="794" y="0"/>
                    <a:pt x="793"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50;p21">
              <a:extLst>
                <a:ext uri="{FF2B5EF4-FFF2-40B4-BE49-F238E27FC236}">
                  <a16:creationId xmlns:a16="http://schemas.microsoft.com/office/drawing/2014/main" id="{D1C313ED-2335-B7AC-3B82-07FE49AED1B8}"/>
                </a:ext>
              </a:extLst>
            </p:cNvPr>
            <p:cNvSpPr/>
            <p:nvPr/>
          </p:nvSpPr>
          <p:spPr>
            <a:xfrm>
              <a:off x="3531198" y="3651384"/>
              <a:ext cx="682954" cy="1217102"/>
            </a:xfrm>
            <a:custGeom>
              <a:avLst/>
              <a:gdLst/>
              <a:ahLst/>
              <a:cxnLst/>
              <a:rect l="l" t="t" r="r" b="b"/>
              <a:pathLst>
                <a:path w="6976" h="12356" extrusionOk="0">
                  <a:moveTo>
                    <a:pt x="5677" y="2559"/>
                  </a:moveTo>
                  <a:cubicBezTo>
                    <a:pt x="5679" y="2560"/>
                    <a:pt x="5681" y="2560"/>
                    <a:pt x="5682" y="2560"/>
                  </a:cubicBezTo>
                  <a:cubicBezTo>
                    <a:pt x="5695" y="2565"/>
                    <a:pt x="5701" y="2580"/>
                    <a:pt x="5696" y="2593"/>
                  </a:cubicBezTo>
                  <a:cubicBezTo>
                    <a:pt x="5651" y="2726"/>
                    <a:pt x="5579" y="2858"/>
                    <a:pt x="5488" y="2978"/>
                  </a:cubicBezTo>
                  <a:cubicBezTo>
                    <a:pt x="5465" y="3008"/>
                    <a:pt x="5442" y="3037"/>
                    <a:pt x="5417" y="3064"/>
                  </a:cubicBezTo>
                  <a:cubicBezTo>
                    <a:pt x="5405" y="3078"/>
                    <a:pt x="5394" y="3090"/>
                    <a:pt x="5382" y="3103"/>
                  </a:cubicBezTo>
                  <a:cubicBezTo>
                    <a:pt x="5339" y="3147"/>
                    <a:pt x="5294" y="3189"/>
                    <a:pt x="5247" y="3227"/>
                  </a:cubicBezTo>
                  <a:cubicBezTo>
                    <a:pt x="5237" y="3236"/>
                    <a:pt x="5227" y="3244"/>
                    <a:pt x="5217" y="3252"/>
                  </a:cubicBezTo>
                  <a:cubicBezTo>
                    <a:pt x="5200" y="3265"/>
                    <a:pt x="5183" y="3277"/>
                    <a:pt x="5165" y="3290"/>
                  </a:cubicBezTo>
                  <a:cubicBezTo>
                    <a:pt x="5144" y="3304"/>
                    <a:pt x="5123" y="3317"/>
                    <a:pt x="5100" y="3330"/>
                  </a:cubicBezTo>
                  <a:cubicBezTo>
                    <a:pt x="5095" y="3334"/>
                    <a:pt x="5088" y="3336"/>
                    <a:pt x="5083" y="3339"/>
                  </a:cubicBezTo>
                  <a:cubicBezTo>
                    <a:pt x="5053" y="3357"/>
                    <a:pt x="5025" y="3371"/>
                    <a:pt x="4996" y="3383"/>
                  </a:cubicBezTo>
                  <a:cubicBezTo>
                    <a:pt x="4989" y="3385"/>
                    <a:pt x="4983" y="3388"/>
                    <a:pt x="4977" y="3390"/>
                  </a:cubicBezTo>
                  <a:cubicBezTo>
                    <a:pt x="4976" y="3391"/>
                    <a:pt x="4973" y="3391"/>
                    <a:pt x="4972" y="3391"/>
                  </a:cubicBezTo>
                  <a:cubicBezTo>
                    <a:pt x="4966" y="3394"/>
                    <a:pt x="4959" y="3394"/>
                    <a:pt x="4953" y="3394"/>
                  </a:cubicBezTo>
                  <a:cubicBezTo>
                    <a:pt x="4931" y="3394"/>
                    <a:pt x="4912" y="3385"/>
                    <a:pt x="4899" y="3371"/>
                  </a:cubicBezTo>
                  <a:cubicBezTo>
                    <a:pt x="4895" y="3365"/>
                    <a:pt x="4892" y="3360"/>
                    <a:pt x="4890" y="3354"/>
                  </a:cubicBezTo>
                  <a:cubicBezTo>
                    <a:pt x="4883" y="3338"/>
                    <a:pt x="4883" y="3320"/>
                    <a:pt x="4890" y="3304"/>
                  </a:cubicBezTo>
                  <a:cubicBezTo>
                    <a:pt x="4893" y="3297"/>
                    <a:pt x="4896" y="3292"/>
                    <a:pt x="4901" y="3287"/>
                  </a:cubicBezTo>
                  <a:cubicBezTo>
                    <a:pt x="4904" y="3283"/>
                    <a:pt x="4908" y="3280"/>
                    <a:pt x="4912" y="3276"/>
                  </a:cubicBezTo>
                  <a:cubicBezTo>
                    <a:pt x="4912" y="3275"/>
                    <a:pt x="4913" y="3275"/>
                    <a:pt x="4914" y="3274"/>
                  </a:cubicBezTo>
                  <a:cubicBezTo>
                    <a:pt x="4915" y="3274"/>
                    <a:pt x="4916" y="3273"/>
                    <a:pt x="4917" y="3272"/>
                  </a:cubicBezTo>
                  <a:cubicBezTo>
                    <a:pt x="4922" y="3269"/>
                    <a:pt x="4928" y="3266"/>
                    <a:pt x="4936" y="3264"/>
                  </a:cubicBezTo>
                  <a:cubicBezTo>
                    <a:pt x="4941" y="3263"/>
                    <a:pt x="4945" y="3262"/>
                    <a:pt x="4950" y="3261"/>
                  </a:cubicBezTo>
                  <a:lnTo>
                    <a:pt x="4955" y="3261"/>
                  </a:lnTo>
                  <a:cubicBezTo>
                    <a:pt x="4957" y="3260"/>
                    <a:pt x="4960" y="3259"/>
                    <a:pt x="4963" y="3259"/>
                  </a:cubicBezTo>
                  <a:cubicBezTo>
                    <a:pt x="4964" y="3258"/>
                    <a:pt x="4966" y="3258"/>
                    <a:pt x="4967" y="3258"/>
                  </a:cubicBezTo>
                  <a:cubicBezTo>
                    <a:pt x="4970" y="3257"/>
                    <a:pt x="4972" y="3257"/>
                    <a:pt x="4974" y="3256"/>
                  </a:cubicBezTo>
                  <a:cubicBezTo>
                    <a:pt x="4976" y="3256"/>
                    <a:pt x="4978" y="3256"/>
                    <a:pt x="4979" y="3254"/>
                  </a:cubicBezTo>
                  <a:cubicBezTo>
                    <a:pt x="4981" y="3254"/>
                    <a:pt x="4982" y="3254"/>
                    <a:pt x="4983" y="3253"/>
                  </a:cubicBezTo>
                  <a:lnTo>
                    <a:pt x="4984" y="3253"/>
                  </a:lnTo>
                  <a:cubicBezTo>
                    <a:pt x="4986" y="3253"/>
                    <a:pt x="4987" y="3252"/>
                    <a:pt x="4989" y="3252"/>
                  </a:cubicBezTo>
                  <a:cubicBezTo>
                    <a:pt x="4989" y="3252"/>
                    <a:pt x="4989" y="3251"/>
                    <a:pt x="4990" y="3251"/>
                  </a:cubicBezTo>
                  <a:cubicBezTo>
                    <a:pt x="4992" y="3251"/>
                    <a:pt x="4995" y="3250"/>
                    <a:pt x="4999" y="3249"/>
                  </a:cubicBezTo>
                  <a:cubicBezTo>
                    <a:pt x="5002" y="3248"/>
                    <a:pt x="5005" y="3247"/>
                    <a:pt x="5009" y="3246"/>
                  </a:cubicBezTo>
                  <a:cubicBezTo>
                    <a:pt x="5012" y="3245"/>
                    <a:pt x="5016" y="3243"/>
                    <a:pt x="5020" y="3242"/>
                  </a:cubicBezTo>
                  <a:cubicBezTo>
                    <a:pt x="5024" y="3241"/>
                    <a:pt x="5027" y="3240"/>
                    <a:pt x="5030" y="3239"/>
                  </a:cubicBezTo>
                  <a:lnTo>
                    <a:pt x="5042" y="3235"/>
                  </a:lnTo>
                  <a:cubicBezTo>
                    <a:pt x="5046" y="3234"/>
                    <a:pt x="5048" y="3233"/>
                    <a:pt x="5051" y="3231"/>
                  </a:cubicBezTo>
                  <a:cubicBezTo>
                    <a:pt x="5057" y="3229"/>
                    <a:pt x="5064" y="3226"/>
                    <a:pt x="5071" y="3223"/>
                  </a:cubicBezTo>
                  <a:cubicBezTo>
                    <a:pt x="5099" y="3213"/>
                    <a:pt x="5126" y="3199"/>
                    <a:pt x="5152" y="3184"/>
                  </a:cubicBezTo>
                  <a:cubicBezTo>
                    <a:pt x="5198" y="3157"/>
                    <a:pt x="5241" y="3127"/>
                    <a:pt x="5283" y="3092"/>
                  </a:cubicBezTo>
                  <a:cubicBezTo>
                    <a:pt x="5313" y="3068"/>
                    <a:pt x="5341" y="3043"/>
                    <a:pt x="5369" y="3017"/>
                  </a:cubicBezTo>
                  <a:cubicBezTo>
                    <a:pt x="5377" y="3008"/>
                    <a:pt x="5385" y="2998"/>
                    <a:pt x="5394" y="2990"/>
                  </a:cubicBezTo>
                  <a:cubicBezTo>
                    <a:pt x="5416" y="2967"/>
                    <a:pt x="5436" y="2944"/>
                    <a:pt x="5453" y="2922"/>
                  </a:cubicBezTo>
                  <a:cubicBezTo>
                    <a:pt x="5460" y="2915"/>
                    <a:pt x="5465" y="2907"/>
                    <a:pt x="5471" y="2900"/>
                  </a:cubicBezTo>
                  <a:cubicBezTo>
                    <a:pt x="5477" y="2892"/>
                    <a:pt x="5484" y="2883"/>
                    <a:pt x="5490" y="2875"/>
                  </a:cubicBezTo>
                  <a:cubicBezTo>
                    <a:pt x="5516" y="2839"/>
                    <a:pt x="5541" y="2802"/>
                    <a:pt x="5566" y="2760"/>
                  </a:cubicBezTo>
                  <a:cubicBezTo>
                    <a:pt x="5603" y="2693"/>
                    <a:pt x="5630" y="2634"/>
                    <a:pt x="5650" y="2575"/>
                  </a:cubicBezTo>
                  <a:cubicBezTo>
                    <a:pt x="5653" y="2568"/>
                    <a:pt x="5659" y="2562"/>
                    <a:pt x="5668" y="2560"/>
                  </a:cubicBezTo>
                  <a:cubicBezTo>
                    <a:pt x="5669" y="2559"/>
                    <a:pt x="5671" y="2559"/>
                    <a:pt x="5672" y="2559"/>
                  </a:cubicBezTo>
                  <a:close/>
                  <a:moveTo>
                    <a:pt x="5961" y="0"/>
                  </a:moveTo>
                  <a:cubicBezTo>
                    <a:pt x="5933" y="0"/>
                    <a:pt x="5906" y="1"/>
                    <a:pt x="5878" y="3"/>
                  </a:cubicBezTo>
                  <a:cubicBezTo>
                    <a:pt x="5841" y="4"/>
                    <a:pt x="5805" y="7"/>
                    <a:pt x="5768" y="11"/>
                  </a:cubicBezTo>
                  <a:cubicBezTo>
                    <a:pt x="5536" y="22"/>
                    <a:pt x="5289" y="66"/>
                    <a:pt x="5035" y="145"/>
                  </a:cubicBezTo>
                  <a:cubicBezTo>
                    <a:pt x="4802" y="216"/>
                    <a:pt x="4572" y="307"/>
                    <a:pt x="4332" y="423"/>
                  </a:cubicBezTo>
                  <a:cubicBezTo>
                    <a:pt x="4327" y="421"/>
                    <a:pt x="4324" y="418"/>
                    <a:pt x="4322" y="415"/>
                  </a:cubicBezTo>
                  <a:cubicBezTo>
                    <a:pt x="4330" y="408"/>
                    <a:pt x="4340" y="402"/>
                    <a:pt x="4348" y="397"/>
                  </a:cubicBezTo>
                  <a:lnTo>
                    <a:pt x="4348" y="397"/>
                  </a:lnTo>
                  <a:cubicBezTo>
                    <a:pt x="4333" y="404"/>
                    <a:pt x="4319" y="412"/>
                    <a:pt x="4304" y="420"/>
                  </a:cubicBezTo>
                  <a:cubicBezTo>
                    <a:pt x="4287" y="429"/>
                    <a:pt x="4272" y="438"/>
                    <a:pt x="4256" y="447"/>
                  </a:cubicBezTo>
                  <a:cubicBezTo>
                    <a:pt x="4189" y="485"/>
                    <a:pt x="4133" y="520"/>
                    <a:pt x="4077" y="558"/>
                  </a:cubicBezTo>
                  <a:cubicBezTo>
                    <a:pt x="4041" y="583"/>
                    <a:pt x="4001" y="612"/>
                    <a:pt x="3963" y="644"/>
                  </a:cubicBezTo>
                  <a:cubicBezTo>
                    <a:pt x="3960" y="646"/>
                    <a:pt x="3957" y="648"/>
                    <a:pt x="3954" y="650"/>
                  </a:cubicBezTo>
                  <a:cubicBezTo>
                    <a:pt x="3936" y="661"/>
                    <a:pt x="3919" y="673"/>
                    <a:pt x="3903" y="685"/>
                  </a:cubicBezTo>
                  <a:cubicBezTo>
                    <a:pt x="3810" y="757"/>
                    <a:pt x="3734" y="851"/>
                    <a:pt x="3684" y="957"/>
                  </a:cubicBezTo>
                  <a:cubicBezTo>
                    <a:pt x="3652" y="1026"/>
                    <a:pt x="3628" y="1096"/>
                    <a:pt x="3613" y="1166"/>
                  </a:cubicBezTo>
                  <a:cubicBezTo>
                    <a:pt x="3596" y="1241"/>
                    <a:pt x="3586" y="1318"/>
                    <a:pt x="3582" y="1396"/>
                  </a:cubicBezTo>
                  <a:cubicBezTo>
                    <a:pt x="3574" y="1541"/>
                    <a:pt x="3584" y="1701"/>
                    <a:pt x="3612" y="1886"/>
                  </a:cubicBezTo>
                  <a:cubicBezTo>
                    <a:pt x="3651" y="2141"/>
                    <a:pt x="3718" y="2395"/>
                    <a:pt x="3782" y="2642"/>
                  </a:cubicBezTo>
                  <a:lnTo>
                    <a:pt x="3797" y="2695"/>
                  </a:lnTo>
                  <a:cubicBezTo>
                    <a:pt x="3804" y="2718"/>
                    <a:pt x="3802" y="2743"/>
                    <a:pt x="3793" y="2765"/>
                  </a:cubicBezTo>
                  <a:lnTo>
                    <a:pt x="3774" y="2814"/>
                  </a:lnTo>
                  <a:cubicBezTo>
                    <a:pt x="3618" y="3213"/>
                    <a:pt x="3469" y="3609"/>
                    <a:pt x="3311" y="4031"/>
                  </a:cubicBezTo>
                  <a:cubicBezTo>
                    <a:pt x="3309" y="4038"/>
                    <a:pt x="3306" y="4044"/>
                    <a:pt x="3301" y="4050"/>
                  </a:cubicBezTo>
                  <a:cubicBezTo>
                    <a:pt x="3260" y="4116"/>
                    <a:pt x="3223" y="4187"/>
                    <a:pt x="3193" y="4262"/>
                  </a:cubicBezTo>
                  <a:lnTo>
                    <a:pt x="3022" y="4686"/>
                  </a:lnTo>
                  <a:cubicBezTo>
                    <a:pt x="3015" y="4682"/>
                    <a:pt x="3011" y="4679"/>
                    <a:pt x="3011" y="4679"/>
                  </a:cubicBezTo>
                  <a:cubicBezTo>
                    <a:pt x="3011" y="4679"/>
                    <a:pt x="2984" y="4762"/>
                    <a:pt x="2928" y="4920"/>
                  </a:cubicBezTo>
                  <a:lnTo>
                    <a:pt x="1640" y="8132"/>
                  </a:lnTo>
                  <a:cubicBezTo>
                    <a:pt x="1639" y="8134"/>
                    <a:pt x="1638" y="8138"/>
                    <a:pt x="1637" y="8140"/>
                  </a:cubicBezTo>
                  <a:cubicBezTo>
                    <a:pt x="1608" y="8199"/>
                    <a:pt x="1578" y="8258"/>
                    <a:pt x="1549" y="8316"/>
                  </a:cubicBezTo>
                  <a:cubicBezTo>
                    <a:pt x="1542" y="8329"/>
                    <a:pt x="1540" y="8342"/>
                    <a:pt x="1541" y="8356"/>
                  </a:cubicBezTo>
                  <a:cubicBezTo>
                    <a:pt x="1541" y="8369"/>
                    <a:pt x="1541" y="8380"/>
                    <a:pt x="1535" y="8391"/>
                  </a:cubicBezTo>
                  <a:cubicBezTo>
                    <a:pt x="1535" y="8391"/>
                    <a:pt x="881" y="10023"/>
                    <a:pt x="881" y="10023"/>
                  </a:cubicBezTo>
                  <a:cubicBezTo>
                    <a:pt x="1" y="11991"/>
                    <a:pt x="787" y="12355"/>
                    <a:pt x="1488" y="12355"/>
                  </a:cubicBezTo>
                  <a:cubicBezTo>
                    <a:pt x="1899" y="12355"/>
                    <a:pt x="2281" y="12230"/>
                    <a:pt x="2281" y="12230"/>
                  </a:cubicBezTo>
                  <a:cubicBezTo>
                    <a:pt x="3439" y="11983"/>
                    <a:pt x="4456" y="11328"/>
                    <a:pt x="5002" y="10257"/>
                  </a:cubicBezTo>
                  <a:cubicBezTo>
                    <a:pt x="5347" y="9583"/>
                    <a:pt x="5452" y="8816"/>
                    <a:pt x="5479" y="8067"/>
                  </a:cubicBezTo>
                  <a:cubicBezTo>
                    <a:pt x="5494" y="7692"/>
                    <a:pt x="5482" y="7317"/>
                    <a:pt x="5481" y="6940"/>
                  </a:cubicBezTo>
                  <a:cubicBezTo>
                    <a:pt x="5481" y="6542"/>
                    <a:pt x="5539" y="6144"/>
                    <a:pt x="5576" y="5747"/>
                  </a:cubicBezTo>
                  <a:cubicBezTo>
                    <a:pt x="5604" y="5447"/>
                    <a:pt x="5631" y="5147"/>
                    <a:pt x="5658" y="4848"/>
                  </a:cubicBezTo>
                  <a:cubicBezTo>
                    <a:pt x="5665" y="4781"/>
                    <a:pt x="5665" y="4715"/>
                    <a:pt x="5660" y="4649"/>
                  </a:cubicBezTo>
                  <a:cubicBezTo>
                    <a:pt x="5659" y="4643"/>
                    <a:pt x="5659" y="4638"/>
                    <a:pt x="5660" y="4632"/>
                  </a:cubicBezTo>
                  <a:cubicBezTo>
                    <a:pt x="5675" y="4485"/>
                    <a:pt x="5692" y="4339"/>
                    <a:pt x="5711" y="4192"/>
                  </a:cubicBezTo>
                  <a:cubicBezTo>
                    <a:pt x="5717" y="4146"/>
                    <a:pt x="5753" y="4109"/>
                    <a:pt x="5800" y="4102"/>
                  </a:cubicBezTo>
                  <a:cubicBezTo>
                    <a:pt x="5903" y="4089"/>
                    <a:pt x="6008" y="4068"/>
                    <a:pt x="6111" y="4043"/>
                  </a:cubicBezTo>
                  <a:cubicBezTo>
                    <a:pt x="6130" y="4038"/>
                    <a:pt x="6149" y="4033"/>
                    <a:pt x="6168" y="4028"/>
                  </a:cubicBezTo>
                  <a:cubicBezTo>
                    <a:pt x="6230" y="4012"/>
                    <a:pt x="6291" y="3993"/>
                    <a:pt x="6349" y="3973"/>
                  </a:cubicBezTo>
                  <a:cubicBezTo>
                    <a:pt x="6402" y="3955"/>
                    <a:pt x="6432" y="3899"/>
                    <a:pt x="6417" y="3845"/>
                  </a:cubicBezTo>
                  <a:cubicBezTo>
                    <a:pt x="6202" y="3092"/>
                    <a:pt x="5987" y="2340"/>
                    <a:pt x="5771" y="1587"/>
                  </a:cubicBezTo>
                  <a:cubicBezTo>
                    <a:pt x="5758" y="1544"/>
                    <a:pt x="5718" y="1512"/>
                    <a:pt x="5672" y="1512"/>
                  </a:cubicBezTo>
                  <a:cubicBezTo>
                    <a:pt x="5669" y="1512"/>
                    <a:pt x="5666" y="1511"/>
                    <a:pt x="5662" y="1511"/>
                  </a:cubicBezTo>
                  <a:cubicBezTo>
                    <a:pt x="5652" y="1511"/>
                    <a:pt x="5641" y="1511"/>
                    <a:pt x="5629" y="1510"/>
                  </a:cubicBezTo>
                  <a:cubicBezTo>
                    <a:pt x="5610" y="1509"/>
                    <a:pt x="5592" y="1509"/>
                    <a:pt x="5575" y="1508"/>
                  </a:cubicBezTo>
                  <a:cubicBezTo>
                    <a:pt x="5562" y="1507"/>
                    <a:pt x="5551" y="1507"/>
                    <a:pt x="5538" y="1506"/>
                  </a:cubicBezTo>
                  <a:cubicBezTo>
                    <a:pt x="5521" y="1505"/>
                    <a:pt x="5504" y="1504"/>
                    <a:pt x="5487" y="1502"/>
                  </a:cubicBezTo>
                  <a:cubicBezTo>
                    <a:pt x="5474" y="1501"/>
                    <a:pt x="5462" y="1500"/>
                    <a:pt x="5450" y="1499"/>
                  </a:cubicBezTo>
                  <a:cubicBezTo>
                    <a:pt x="5433" y="1498"/>
                    <a:pt x="5417" y="1496"/>
                    <a:pt x="5400" y="1494"/>
                  </a:cubicBezTo>
                  <a:cubicBezTo>
                    <a:pt x="5387" y="1493"/>
                    <a:pt x="5376" y="1491"/>
                    <a:pt x="5364" y="1489"/>
                  </a:cubicBezTo>
                  <a:cubicBezTo>
                    <a:pt x="5348" y="1487"/>
                    <a:pt x="5331" y="1485"/>
                    <a:pt x="5314" y="1482"/>
                  </a:cubicBezTo>
                  <a:cubicBezTo>
                    <a:pt x="5303" y="1481"/>
                    <a:pt x="5291" y="1479"/>
                    <a:pt x="5280" y="1477"/>
                  </a:cubicBezTo>
                  <a:cubicBezTo>
                    <a:pt x="5263" y="1475"/>
                    <a:pt x="5246" y="1472"/>
                    <a:pt x="5230" y="1469"/>
                  </a:cubicBezTo>
                  <a:cubicBezTo>
                    <a:pt x="5218" y="1466"/>
                    <a:pt x="5208" y="1464"/>
                    <a:pt x="5197" y="1462"/>
                  </a:cubicBezTo>
                  <a:cubicBezTo>
                    <a:pt x="5178" y="1459"/>
                    <a:pt x="5161" y="1455"/>
                    <a:pt x="5143" y="1451"/>
                  </a:cubicBezTo>
                  <a:cubicBezTo>
                    <a:pt x="5133" y="1449"/>
                    <a:pt x="5124" y="1448"/>
                    <a:pt x="5116" y="1446"/>
                  </a:cubicBezTo>
                  <a:cubicBezTo>
                    <a:pt x="5088" y="1439"/>
                    <a:pt x="5062" y="1433"/>
                    <a:pt x="5036" y="1426"/>
                  </a:cubicBezTo>
                  <a:cubicBezTo>
                    <a:pt x="4948" y="1402"/>
                    <a:pt x="4855" y="1369"/>
                    <a:pt x="4761" y="1328"/>
                  </a:cubicBezTo>
                  <a:cubicBezTo>
                    <a:pt x="4755" y="1326"/>
                    <a:pt x="4751" y="1321"/>
                    <a:pt x="4749" y="1315"/>
                  </a:cubicBezTo>
                  <a:cubicBezTo>
                    <a:pt x="4747" y="1308"/>
                    <a:pt x="4747" y="1300"/>
                    <a:pt x="4751" y="1295"/>
                  </a:cubicBezTo>
                  <a:cubicBezTo>
                    <a:pt x="4753" y="1290"/>
                    <a:pt x="4756" y="1287"/>
                    <a:pt x="4760" y="1285"/>
                  </a:cubicBezTo>
                  <a:cubicBezTo>
                    <a:pt x="4763" y="1282"/>
                    <a:pt x="4768" y="1281"/>
                    <a:pt x="4772" y="1281"/>
                  </a:cubicBezTo>
                  <a:cubicBezTo>
                    <a:pt x="4776" y="1281"/>
                    <a:pt x="4780" y="1282"/>
                    <a:pt x="4784" y="1283"/>
                  </a:cubicBezTo>
                  <a:cubicBezTo>
                    <a:pt x="4807" y="1294"/>
                    <a:pt x="4830" y="1303"/>
                    <a:pt x="4853" y="1312"/>
                  </a:cubicBezTo>
                  <a:cubicBezTo>
                    <a:pt x="4993" y="1364"/>
                    <a:pt x="5148" y="1400"/>
                    <a:pt x="5328" y="1418"/>
                  </a:cubicBezTo>
                  <a:cubicBezTo>
                    <a:pt x="5421" y="1427"/>
                    <a:pt x="5520" y="1432"/>
                    <a:pt x="5628" y="1432"/>
                  </a:cubicBezTo>
                  <a:cubicBezTo>
                    <a:pt x="5670" y="1432"/>
                    <a:pt x="5714" y="1431"/>
                    <a:pt x="5759" y="1430"/>
                  </a:cubicBezTo>
                  <a:cubicBezTo>
                    <a:pt x="5835" y="1428"/>
                    <a:pt x="5911" y="1420"/>
                    <a:pt x="5969" y="1415"/>
                  </a:cubicBezTo>
                  <a:cubicBezTo>
                    <a:pt x="6032" y="1409"/>
                    <a:pt x="6093" y="1402"/>
                    <a:pt x="6154" y="1392"/>
                  </a:cubicBezTo>
                  <a:cubicBezTo>
                    <a:pt x="6306" y="1368"/>
                    <a:pt x="6446" y="1327"/>
                    <a:pt x="6570" y="1273"/>
                  </a:cubicBezTo>
                  <a:cubicBezTo>
                    <a:pt x="6598" y="1259"/>
                    <a:pt x="6625" y="1246"/>
                    <a:pt x="6653" y="1230"/>
                  </a:cubicBezTo>
                  <a:cubicBezTo>
                    <a:pt x="6697" y="1206"/>
                    <a:pt x="6737" y="1179"/>
                    <a:pt x="6773" y="1150"/>
                  </a:cubicBezTo>
                  <a:cubicBezTo>
                    <a:pt x="6814" y="1115"/>
                    <a:pt x="6851" y="1076"/>
                    <a:pt x="6882" y="1034"/>
                  </a:cubicBezTo>
                  <a:cubicBezTo>
                    <a:pt x="6908" y="996"/>
                    <a:pt x="6928" y="958"/>
                    <a:pt x="6944" y="916"/>
                  </a:cubicBezTo>
                  <a:cubicBezTo>
                    <a:pt x="6957" y="879"/>
                    <a:pt x="6966" y="838"/>
                    <a:pt x="6972" y="792"/>
                  </a:cubicBezTo>
                  <a:cubicBezTo>
                    <a:pt x="6976" y="743"/>
                    <a:pt x="6975" y="697"/>
                    <a:pt x="6969" y="651"/>
                  </a:cubicBezTo>
                  <a:cubicBezTo>
                    <a:pt x="6958" y="593"/>
                    <a:pt x="6944" y="546"/>
                    <a:pt x="6925" y="500"/>
                  </a:cubicBezTo>
                  <a:cubicBezTo>
                    <a:pt x="6902" y="452"/>
                    <a:pt x="6871" y="404"/>
                    <a:pt x="6835" y="359"/>
                  </a:cubicBezTo>
                  <a:cubicBezTo>
                    <a:pt x="6790" y="305"/>
                    <a:pt x="6737" y="257"/>
                    <a:pt x="6676" y="211"/>
                  </a:cubicBezTo>
                  <a:cubicBezTo>
                    <a:pt x="6596" y="155"/>
                    <a:pt x="6509" y="109"/>
                    <a:pt x="6417" y="74"/>
                  </a:cubicBezTo>
                  <a:cubicBezTo>
                    <a:pt x="6326" y="41"/>
                    <a:pt x="6231" y="19"/>
                    <a:pt x="6124" y="8"/>
                  </a:cubicBezTo>
                  <a:cubicBezTo>
                    <a:pt x="6069" y="3"/>
                    <a:pt x="6015" y="0"/>
                    <a:pt x="5961"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51;p21">
              <a:extLst>
                <a:ext uri="{FF2B5EF4-FFF2-40B4-BE49-F238E27FC236}">
                  <a16:creationId xmlns:a16="http://schemas.microsoft.com/office/drawing/2014/main" id="{2900FBDA-49D8-DA98-7FA9-9D08FE88C2DD}"/>
                </a:ext>
              </a:extLst>
            </p:cNvPr>
            <p:cNvSpPr/>
            <p:nvPr/>
          </p:nvSpPr>
          <p:spPr>
            <a:xfrm>
              <a:off x="3981737" y="3382077"/>
              <a:ext cx="165452" cy="268716"/>
            </a:xfrm>
            <a:custGeom>
              <a:avLst/>
              <a:gdLst/>
              <a:ahLst/>
              <a:cxnLst/>
              <a:rect l="l" t="t" r="r" b="b"/>
              <a:pathLst>
                <a:path w="1690" h="2728" extrusionOk="0">
                  <a:moveTo>
                    <a:pt x="951" y="0"/>
                  </a:moveTo>
                  <a:cubicBezTo>
                    <a:pt x="634" y="80"/>
                    <a:pt x="317" y="159"/>
                    <a:pt x="0" y="238"/>
                  </a:cubicBezTo>
                  <a:lnTo>
                    <a:pt x="712" y="2727"/>
                  </a:lnTo>
                  <a:cubicBezTo>
                    <a:pt x="732" y="2722"/>
                    <a:pt x="752" y="2717"/>
                    <a:pt x="772" y="2713"/>
                  </a:cubicBezTo>
                  <a:cubicBezTo>
                    <a:pt x="807" y="2704"/>
                    <a:pt x="842" y="2697"/>
                    <a:pt x="877" y="2689"/>
                  </a:cubicBezTo>
                  <a:cubicBezTo>
                    <a:pt x="976" y="2674"/>
                    <a:pt x="1074" y="2663"/>
                    <a:pt x="1171" y="2657"/>
                  </a:cubicBezTo>
                  <a:lnTo>
                    <a:pt x="1191" y="2657"/>
                  </a:lnTo>
                  <a:cubicBezTo>
                    <a:pt x="1251" y="2652"/>
                    <a:pt x="1308" y="2649"/>
                    <a:pt x="1362" y="2649"/>
                  </a:cubicBezTo>
                  <a:cubicBezTo>
                    <a:pt x="1379" y="2649"/>
                    <a:pt x="1396" y="2649"/>
                    <a:pt x="1413" y="2650"/>
                  </a:cubicBezTo>
                  <a:cubicBezTo>
                    <a:pt x="1503" y="2651"/>
                    <a:pt x="1591" y="2660"/>
                    <a:pt x="1674" y="2677"/>
                  </a:cubicBezTo>
                  <a:cubicBezTo>
                    <a:pt x="1679" y="2678"/>
                    <a:pt x="1685" y="2679"/>
                    <a:pt x="1690" y="2680"/>
                  </a:cubicBezTo>
                  <a:cubicBezTo>
                    <a:pt x="1444" y="1787"/>
                    <a:pt x="1197" y="893"/>
                    <a:pt x="951"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52;p21">
              <a:extLst>
                <a:ext uri="{FF2B5EF4-FFF2-40B4-BE49-F238E27FC236}">
                  <a16:creationId xmlns:a16="http://schemas.microsoft.com/office/drawing/2014/main" id="{FC8C0A75-810A-DF47-5D30-1D93AE4AD7F9}"/>
                </a:ext>
              </a:extLst>
            </p:cNvPr>
            <p:cNvSpPr/>
            <p:nvPr/>
          </p:nvSpPr>
          <p:spPr>
            <a:xfrm>
              <a:off x="3684804" y="2324353"/>
              <a:ext cx="130795" cy="137707"/>
            </a:xfrm>
            <a:custGeom>
              <a:avLst/>
              <a:gdLst/>
              <a:ahLst/>
              <a:cxnLst/>
              <a:rect l="l" t="t" r="r" b="b"/>
              <a:pathLst>
                <a:path w="1336" h="1398" extrusionOk="0">
                  <a:moveTo>
                    <a:pt x="497" y="51"/>
                  </a:moveTo>
                  <a:cubicBezTo>
                    <a:pt x="495" y="51"/>
                    <a:pt x="493" y="52"/>
                    <a:pt x="491" y="53"/>
                  </a:cubicBezTo>
                  <a:lnTo>
                    <a:pt x="491" y="53"/>
                  </a:lnTo>
                  <a:cubicBezTo>
                    <a:pt x="493" y="52"/>
                    <a:pt x="495" y="51"/>
                    <a:pt x="497" y="51"/>
                  </a:cubicBezTo>
                  <a:close/>
                  <a:moveTo>
                    <a:pt x="815" y="1"/>
                  </a:moveTo>
                  <a:cubicBezTo>
                    <a:pt x="807" y="1"/>
                    <a:pt x="800" y="1"/>
                    <a:pt x="791" y="2"/>
                  </a:cubicBezTo>
                  <a:lnTo>
                    <a:pt x="798" y="2"/>
                  </a:lnTo>
                  <a:cubicBezTo>
                    <a:pt x="744" y="3"/>
                    <a:pt x="690" y="8"/>
                    <a:pt x="638" y="17"/>
                  </a:cubicBezTo>
                  <a:cubicBezTo>
                    <a:pt x="588" y="27"/>
                    <a:pt x="538" y="38"/>
                    <a:pt x="490" y="53"/>
                  </a:cubicBezTo>
                  <a:cubicBezTo>
                    <a:pt x="491" y="53"/>
                    <a:pt x="491" y="53"/>
                    <a:pt x="491" y="53"/>
                  </a:cubicBezTo>
                  <a:lnTo>
                    <a:pt x="491" y="53"/>
                  </a:lnTo>
                  <a:cubicBezTo>
                    <a:pt x="445" y="67"/>
                    <a:pt x="400" y="84"/>
                    <a:pt x="355" y="104"/>
                  </a:cubicBezTo>
                  <a:cubicBezTo>
                    <a:pt x="311" y="124"/>
                    <a:pt x="270" y="146"/>
                    <a:pt x="228" y="172"/>
                  </a:cubicBezTo>
                  <a:cubicBezTo>
                    <a:pt x="228" y="172"/>
                    <a:pt x="227" y="172"/>
                    <a:pt x="226" y="173"/>
                  </a:cubicBezTo>
                  <a:cubicBezTo>
                    <a:pt x="226" y="173"/>
                    <a:pt x="225" y="174"/>
                    <a:pt x="224" y="174"/>
                  </a:cubicBezTo>
                  <a:cubicBezTo>
                    <a:pt x="191" y="195"/>
                    <a:pt x="159" y="217"/>
                    <a:pt x="130" y="242"/>
                  </a:cubicBezTo>
                  <a:cubicBezTo>
                    <a:pt x="99" y="266"/>
                    <a:pt x="71" y="293"/>
                    <a:pt x="44" y="322"/>
                  </a:cubicBezTo>
                  <a:cubicBezTo>
                    <a:pt x="29" y="338"/>
                    <a:pt x="15" y="356"/>
                    <a:pt x="1" y="374"/>
                  </a:cubicBezTo>
                  <a:lnTo>
                    <a:pt x="294" y="1398"/>
                  </a:lnTo>
                  <a:cubicBezTo>
                    <a:pt x="641" y="1311"/>
                    <a:pt x="988" y="1224"/>
                    <a:pt x="1335" y="1137"/>
                  </a:cubicBezTo>
                  <a:lnTo>
                    <a:pt x="1326" y="1103"/>
                  </a:lnTo>
                  <a:lnTo>
                    <a:pt x="1300" y="1008"/>
                  </a:lnTo>
                  <a:lnTo>
                    <a:pt x="1273" y="911"/>
                  </a:lnTo>
                  <a:lnTo>
                    <a:pt x="1270" y="900"/>
                  </a:lnTo>
                  <a:lnTo>
                    <a:pt x="1070" y="173"/>
                  </a:lnTo>
                  <a:lnTo>
                    <a:pt x="1047" y="92"/>
                  </a:lnTo>
                  <a:lnTo>
                    <a:pt x="1028" y="24"/>
                  </a:lnTo>
                  <a:lnTo>
                    <a:pt x="1028" y="23"/>
                  </a:lnTo>
                  <a:lnTo>
                    <a:pt x="1025" y="23"/>
                  </a:lnTo>
                  <a:cubicBezTo>
                    <a:pt x="988" y="14"/>
                    <a:pt x="950" y="8"/>
                    <a:pt x="913" y="5"/>
                  </a:cubicBezTo>
                  <a:cubicBezTo>
                    <a:pt x="880" y="3"/>
                    <a:pt x="848" y="1"/>
                    <a:pt x="815"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53;p21">
              <a:extLst>
                <a:ext uri="{FF2B5EF4-FFF2-40B4-BE49-F238E27FC236}">
                  <a16:creationId xmlns:a16="http://schemas.microsoft.com/office/drawing/2014/main" id="{6992C160-2115-439D-B198-C53535780A99}"/>
                </a:ext>
              </a:extLst>
            </p:cNvPr>
            <p:cNvSpPr/>
            <p:nvPr/>
          </p:nvSpPr>
          <p:spPr>
            <a:xfrm>
              <a:off x="4094028" y="3797858"/>
              <a:ext cx="207157" cy="438239"/>
            </a:xfrm>
            <a:custGeom>
              <a:avLst/>
              <a:gdLst/>
              <a:ahLst/>
              <a:cxnLst/>
              <a:rect l="l" t="t" r="r" b="b"/>
              <a:pathLst>
                <a:path w="2116" h="4449" extrusionOk="0">
                  <a:moveTo>
                    <a:pt x="409" y="0"/>
                  </a:moveTo>
                  <a:cubicBezTo>
                    <a:pt x="276" y="19"/>
                    <a:pt x="150" y="24"/>
                    <a:pt x="42" y="25"/>
                  </a:cubicBezTo>
                  <a:cubicBezTo>
                    <a:pt x="38" y="26"/>
                    <a:pt x="33" y="26"/>
                    <a:pt x="28" y="26"/>
                  </a:cubicBezTo>
                  <a:cubicBezTo>
                    <a:pt x="19" y="26"/>
                    <a:pt x="9" y="25"/>
                    <a:pt x="0" y="25"/>
                  </a:cubicBezTo>
                  <a:cubicBezTo>
                    <a:pt x="8" y="51"/>
                    <a:pt x="15" y="76"/>
                    <a:pt x="22" y="101"/>
                  </a:cubicBezTo>
                  <a:cubicBezTo>
                    <a:pt x="238" y="854"/>
                    <a:pt x="452" y="1606"/>
                    <a:pt x="667" y="2358"/>
                  </a:cubicBezTo>
                  <a:lnTo>
                    <a:pt x="695" y="2453"/>
                  </a:lnTo>
                  <a:cubicBezTo>
                    <a:pt x="866" y="3054"/>
                    <a:pt x="1039" y="3653"/>
                    <a:pt x="1210" y="4253"/>
                  </a:cubicBezTo>
                  <a:cubicBezTo>
                    <a:pt x="1227" y="4313"/>
                    <a:pt x="1244" y="4372"/>
                    <a:pt x="1261" y="4432"/>
                  </a:cubicBezTo>
                  <a:cubicBezTo>
                    <a:pt x="1261" y="4434"/>
                    <a:pt x="1262" y="4435"/>
                    <a:pt x="1262" y="4437"/>
                  </a:cubicBezTo>
                  <a:cubicBezTo>
                    <a:pt x="1271" y="4438"/>
                    <a:pt x="1279" y="4440"/>
                    <a:pt x="1288" y="4441"/>
                  </a:cubicBezTo>
                  <a:lnTo>
                    <a:pt x="1286" y="4441"/>
                  </a:lnTo>
                  <a:cubicBezTo>
                    <a:pt x="1288" y="4441"/>
                    <a:pt x="1291" y="4441"/>
                    <a:pt x="1293" y="4442"/>
                  </a:cubicBezTo>
                  <a:cubicBezTo>
                    <a:pt x="1329" y="4446"/>
                    <a:pt x="1366" y="4449"/>
                    <a:pt x="1403" y="4449"/>
                  </a:cubicBezTo>
                  <a:cubicBezTo>
                    <a:pt x="1408" y="4449"/>
                    <a:pt x="1414" y="4449"/>
                    <a:pt x="1419" y="4448"/>
                  </a:cubicBezTo>
                  <a:cubicBezTo>
                    <a:pt x="1459" y="4447"/>
                    <a:pt x="1498" y="4445"/>
                    <a:pt x="1536" y="4440"/>
                  </a:cubicBezTo>
                  <a:cubicBezTo>
                    <a:pt x="1585" y="4434"/>
                    <a:pt x="1635" y="4424"/>
                    <a:pt x="1683" y="4411"/>
                  </a:cubicBezTo>
                  <a:cubicBezTo>
                    <a:pt x="1727" y="4398"/>
                    <a:pt x="1770" y="4383"/>
                    <a:pt x="1812" y="4366"/>
                  </a:cubicBezTo>
                  <a:lnTo>
                    <a:pt x="1812" y="4366"/>
                  </a:lnTo>
                  <a:lnTo>
                    <a:pt x="1810" y="4367"/>
                  </a:lnTo>
                  <a:cubicBezTo>
                    <a:pt x="1851" y="4349"/>
                    <a:pt x="1891" y="4329"/>
                    <a:pt x="1929" y="4307"/>
                  </a:cubicBezTo>
                  <a:cubicBezTo>
                    <a:pt x="1966" y="4285"/>
                    <a:pt x="2002" y="4261"/>
                    <a:pt x="2036" y="4234"/>
                  </a:cubicBezTo>
                  <a:lnTo>
                    <a:pt x="2036" y="4235"/>
                  </a:lnTo>
                  <a:cubicBezTo>
                    <a:pt x="2064" y="4212"/>
                    <a:pt x="2090" y="4189"/>
                    <a:pt x="2116" y="4163"/>
                  </a:cubicBezTo>
                  <a:cubicBezTo>
                    <a:pt x="2116" y="4158"/>
                    <a:pt x="2115" y="4154"/>
                    <a:pt x="2113" y="4148"/>
                  </a:cubicBezTo>
                  <a:lnTo>
                    <a:pt x="2108" y="4130"/>
                  </a:lnTo>
                  <a:lnTo>
                    <a:pt x="2104" y="4115"/>
                  </a:lnTo>
                  <a:lnTo>
                    <a:pt x="2098" y="4091"/>
                  </a:lnTo>
                  <a:cubicBezTo>
                    <a:pt x="1935" y="3503"/>
                    <a:pt x="1774" y="2916"/>
                    <a:pt x="1612" y="2328"/>
                  </a:cubicBezTo>
                  <a:cubicBezTo>
                    <a:pt x="1608" y="2328"/>
                    <a:pt x="1605" y="2328"/>
                    <a:pt x="1602" y="2327"/>
                  </a:cubicBezTo>
                  <a:lnTo>
                    <a:pt x="1585" y="2325"/>
                  </a:lnTo>
                  <a:cubicBezTo>
                    <a:pt x="1459" y="2312"/>
                    <a:pt x="1345" y="2269"/>
                    <a:pt x="1256" y="2202"/>
                  </a:cubicBezTo>
                  <a:cubicBezTo>
                    <a:pt x="1184" y="2150"/>
                    <a:pt x="1128" y="2080"/>
                    <a:pt x="1096" y="2001"/>
                  </a:cubicBezTo>
                  <a:cubicBezTo>
                    <a:pt x="1061" y="1912"/>
                    <a:pt x="1050" y="1811"/>
                    <a:pt x="1065" y="1702"/>
                  </a:cubicBezTo>
                  <a:cubicBezTo>
                    <a:pt x="1066" y="1696"/>
                    <a:pt x="1067" y="1691"/>
                    <a:pt x="1069" y="1685"/>
                  </a:cubicBezTo>
                  <a:cubicBezTo>
                    <a:pt x="1020" y="1654"/>
                    <a:pt x="971" y="1609"/>
                    <a:pt x="924" y="1553"/>
                  </a:cubicBezTo>
                  <a:cubicBezTo>
                    <a:pt x="868" y="1487"/>
                    <a:pt x="822" y="1409"/>
                    <a:pt x="784" y="1321"/>
                  </a:cubicBezTo>
                  <a:cubicBezTo>
                    <a:pt x="734" y="1202"/>
                    <a:pt x="715" y="1082"/>
                    <a:pt x="732" y="972"/>
                  </a:cubicBezTo>
                  <a:cubicBezTo>
                    <a:pt x="732" y="969"/>
                    <a:pt x="733" y="965"/>
                    <a:pt x="734" y="961"/>
                  </a:cubicBezTo>
                  <a:cubicBezTo>
                    <a:pt x="714" y="950"/>
                    <a:pt x="692" y="931"/>
                    <a:pt x="673" y="913"/>
                  </a:cubicBezTo>
                  <a:cubicBezTo>
                    <a:pt x="612" y="858"/>
                    <a:pt x="563" y="787"/>
                    <a:pt x="531" y="709"/>
                  </a:cubicBezTo>
                  <a:cubicBezTo>
                    <a:pt x="497" y="624"/>
                    <a:pt x="486" y="528"/>
                    <a:pt x="503" y="433"/>
                  </a:cubicBezTo>
                  <a:cubicBezTo>
                    <a:pt x="504" y="426"/>
                    <a:pt x="506" y="419"/>
                    <a:pt x="509" y="412"/>
                  </a:cubicBezTo>
                  <a:cubicBezTo>
                    <a:pt x="512" y="407"/>
                    <a:pt x="514" y="402"/>
                    <a:pt x="517" y="397"/>
                  </a:cubicBezTo>
                  <a:cubicBezTo>
                    <a:pt x="535" y="367"/>
                    <a:pt x="551" y="337"/>
                    <a:pt x="568" y="308"/>
                  </a:cubicBezTo>
                  <a:cubicBezTo>
                    <a:pt x="585" y="275"/>
                    <a:pt x="604" y="244"/>
                    <a:pt x="622" y="213"/>
                  </a:cubicBezTo>
                  <a:cubicBezTo>
                    <a:pt x="549" y="166"/>
                    <a:pt x="482" y="100"/>
                    <a:pt x="423" y="19"/>
                  </a:cubicBezTo>
                  <a:cubicBezTo>
                    <a:pt x="417" y="13"/>
                    <a:pt x="413" y="7"/>
                    <a:pt x="409"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54;p21">
              <a:extLst>
                <a:ext uri="{FF2B5EF4-FFF2-40B4-BE49-F238E27FC236}">
                  <a16:creationId xmlns:a16="http://schemas.microsoft.com/office/drawing/2014/main" id="{429A9B53-160E-0D82-7FA5-1A826DA3BB14}"/>
                </a:ext>
              </a:extLst>
            </p:cNvPr>
            <p:cNvSpPr/>
            <p:nvPr/>
          </p:nvSpPr>
          <p:spPr>
            <a:xfrm>
              <a:off x="3096814" y="2293226"/>
              <a:ext cx="1524409" cy="1275219"/>
            </a:xfrm>
            <a:custGeom>
              <a:avLst/>
              <a:gdLst/>
              <a:ahLst/>
              <a:cxnLst/>
              <a:rect l="l" t="t" r="r" b="b"/>
              <a:pathLst>
                <a:path w="15571" h="12946" extrusionOk="0">
                  <a:moveTo>
                    <a:pt x="11643" y="1666"/>
                  </a:moveTo>
                  <a:cubicBezTo>
                    <a:pt x="11847" y="1666"/>
                    <a:pt x="12045" y="1800"/>
                    <a:pt x="12096" y="2005"/>
                  </a:cubicBezTo>
                  <a:cubicBezTo>
                    <a:pt x="12200" y="2439"/>
                    <a:pt x="12306" y="2873"/>
                    <a:pt x="12410" y="3307"/>
                  </a:cubicBezTo>
                  <a:cubicBezTo>
                    <a:pt x="12668" y="4369"/>
                    <a:pt x="12924" y="5430"/>
                    <a:pt x="13181" y="6491"/>
                  </a:cubicBezTo>
                  <a:cubicBezTo>
                    <a:pt x="13677" y="6595"/>
                    <a:pt x="14049" y="7035"/>
                    <a:pt x="14049" y="7561"/>
                  </a:cubicBezTo>
                  <a:cubicBezTo>
                    <a:pt x="14049" y="8164"/>
                    <a:pt x="13558" y="8653"/>
                    <a:pt x="12955" y="8653"/>
                  </a:cubicBezTo>
                  <a:cubicBezTo>
                    <a:pt x="12353" y="8653"/>
                    <a:pt x="11862" y="8164"/>
                    <a:pt x="11862" y="7561"/>
                  </a:cubicBezTo>
                  <a:cubicBezTo>
                    <a:pt x="11862" y="7214"/>
                    <a:pt x="12024" y="6905"/>
                    <a:pt x="12277" y="6704"/>
                  </a:cubicBezTo>
                  <a:cubicBezTo>
                    <a:pt x="12155" y="6199"/>
                    <a:pt x="12033" y="5693"/>
                    <a:pt x="11910" y="5188"/>
                  </a:cubicBezTo>
                  <a:cubicBezTo>
                    <a:pt x="11691" y="4281"/>
                    <a:pt x="11471" y="3373"/>
                    <a:pt x="11252" y="2465"/>
                  </a:cubicBezTo>
                  <a:lnTo>
                    <a:pt x="11250" y="2457"/>
                  </a:lnTo>
                  <a:cubicBezTo>
                    <a:pt x="11233" y="2389"/>
                    <a:pt x="11217" y="2320"/>
                    <a:pt x="11201" y="2252"/>
                  </a:cubicBezTo>
                  <a:cubicBezTo>
                    <a:pt x="11141" y="2006"/>
                    <a:pt x="11275" y="1750"/>
                    <a:pt x="11525" y="1681"/>
                  </a:cubicBezTo>
                  <a:cubicBezTo>
                    <a:pt x="11563" y="1671"/>
                    <a:pt x="11603" y="1666"/>
                    <a:pt x="11643" y="1666"/>
                  </a:cubicBezTo>
                  <a:close/>
                  <a:moveTo>
                    <a:pt x="7928" y="3368"/>
                  </a:moveTo>
                  <a:cubicBezTo>
                    <a:pt x="7947" y="3368"/>
                    <a:pt x="7965" y="3368"/>
                    <a:pt x="7983" y="3369"/>
                  </a:cubicBezTo>
                  <a:lnTo>
                    <a:pt x="7986" y="3369"/>
                  </a:lnTo>
                  <a:cubicBezTo>
                    <a:pt x="8023" y="3369"/>
                    <a:pt x="8059" y="3371"/>
                    <a:pt x="8096" y="3372"/>
                  </a:cubicBezTo>
                  <a:cubicBezTo>
                    <a:pt x="8101" y="3372"/>
                    <a:pt x="8105" y="3373"/>
                    <a:pt x="8110" y="3373"/>
                  </a:cubicBezTo>
                  <a:cubicBezTo>
                    <a:pt x="8134" y="3374"/>
                    <a:pt x="8157" y="3375"/>
                    <a:pt x="8180" y="3377"/>
                  </a:cubicBezTo>
                  <a:cubicBezTo>
                    <a:pt x="8186" y="3377"/>
                    <a:pt x="8191" y="3378"/>
                    <a:pt x="8197" y="3378"/>
                  </a:cubicBezTo>
                  <a:cubicBezTo>
                    <a:pt x="8204" y="3379"/>
                    <a:pt x="8211" y="3379"/>
                    <a:pt x="8217" y="3379"/>
                  </a:cubicBezTo>
                  <a:cubicBezTo>
                    <a:pt x="8216" y="3379"/>
                    <a:pt x="8216" y="3379"/>
                    <a:pt x="8215" y="3380"/>
                  </a:cubicBezTo>
                  <a:cubicBezTo>
                    <a:pt x="8595" y="3411"/>
                    <a:pt x="8966" y="3507"/>
                    <a:pt x="9316" y="3666"/>
                  </a:cubicBezTo>
                  <a:cubicBezTo>
                    <a:pt x="9323" y="3669"/>
                    <a:pt x="9328" y="3671"/>
                    <a:pt x="9334" y="3673"/>
                  </a:cubicBezTo>
                  <a:cubicBezTo>
                    <a:pt x="9340" y="3676"/>
                    <a:pt x="9348" y="3680"/>
                    <a:pt x="9354" y="3684"/>
                  </a:cubicBezTo>
                  <a:cubicBezTo>
                    <a:pt x="9394" y="3701"/>
                    <a:pt x="9432" y="3721"/>
                    <a:pt x="9471" y="3741"/>
                  </a:cubicBezTo>
                  <a:cubicBezTo>
                    <a:pt x="9491" y="3752"/>
                    <a:pt x="9511" y="3762"/>
                    <a:pt x="9531" y="3773"/>
                  </a:cubicBezTo>
                  <a:cubicBezTo>
                    <a:pt x="9705" y="3867"/>
                    <a:pt x="9873" y="3976"/>
                    <a:pt x="10027" y="4099"/>
                  </a:cubicBezTo>
                  <a:lnTo>
                    <a:pt x="10028" y="4099"/>
                  </a:lnTo>
                  <a:cubicBezTo>
                    <a:pt x="10343" y="4348"/>
                    <a:pt x="10605" y="4645"/>
                    <a:pt x="10810" y="4982"/>
                  </a:cubicBezTo>
                  <a:cubicBezTo>
                    <a:pt x="10816" y="4992"/>
                    <a:pt x="10821" y="5000"/>
                    <a:pt x="10826" y="5009"/>
                  </a:cubicBezTo>
                  <a:cubicBezTo>
                    <a:pt x="10831" y="5018"/>
                    <a:pt x="10837" y="5027"/>
                    <a:pt x="10842" y="5037"/>
                  </a:cubicBezTo>
                  <a:cubicBezTo>
                    <a:pt x="10936" y="5197"/>
                    <a:pt x="11018" y="5366"/>
                    <a:pt x="11084" y="5543"/>
                  </a:cubicBezTo>
                  <a:cubicBezTo>
                    <a:pt x="11084" y="5544"/>
                    <a:pt x="11085" y="5544"/>
                    <a:pt x="11085" y="5544"/>
                  </a:cubicBezTo>
                  <a:cubicBezTo>
                    <a:pt x="11164" y="5751"/>
                    <a:pt x="11221" y="5967"/>
                    <a:pt x="11258" y="6187"/>
                  </a:cubicBezTo>
                  <a:cubicBezTo>
                    <a:pt x="11258" y="6186"/>
                    <a:pt x="11258" y="6185"/>
                    <a:pt x="11258" y="6184"/>
                  </a:cubicBezTo>
                  <a:cubicBezTo>
                    <a:pt x="11262" y="6208"/>
                    <a:pt x="11265" y="6232"/>
                    <a:pt x="11268" y="6256"/>
                  </a:cubicBezTo>
                  <a:cubicBezTo>
                    <a:pt x="11272" y="6276"/>
                    <a:pt x="11274" y="6296"/>
                    <a:pt x="11277" y="6315"/>
                  </a:cubicBezTo>
                  <a:cubicBezTo>
                    <a:pt x="11277" y="6322"/>
                    <a:pt x="11278" y="6329"/>
                    <a:pt x="11279" y="6335"/>
                  </a:cubicBezTo>
                  <a:cubicBezTo>
                    <a:pt x="11281" y="6354"/>
                    <a:pt x="11283" y="6372"/>
                    <a:pt x="11285" y="6390"/>
                  </a:cubicBezTo>
                  <a:cubicBezTo>
                    <a:pt x="11286" y="6399"/>
                    <a:pt x="11287" y="6409"/>
                    <a:pt x="11288" y="6417"/>
                  </a:cubicBezTo>
                  <a:cubicBezTo>
                    <a:pt x="11289" y="6436"/>
                    <a:pt x="11291" y="6453"/>
                    <a:pt x="11293" y="6472"/>
                  </a:cubicBezTo>
                  <a:cubicBezTo>
                    <a:pt x="11294" y="6481"/>
                    <a:pt x="11294" y="6489"/>
                    <a:pt x="11295" y="6497"/>
                  </a:cubicBezTo>
                  <a:cubicBezTo>
                    <a:pt x="11296" y="6516"/>
                    <a:pt x="11297" y="6535"/>
                    <a:pt x="11298" y="6554"/>
                  </a:cubicBezTo>
                  <a:cubicBezTo>
                    <a:pt x="11299" y="6562"/>
                    <a:pt x="11299" y="6570"/>
                    <a:pt x="11299" y="6578"/>
                  </a:cubicBezTo>
                  <a:cubicBezTo>
                    <a:pt x="11300" y="6598"/>
                    <a:pt x="11301" y="6617"/>
                    <a:pt x="11302" y="6635"/>
                  </a:cubicBezTo>
                  <a:cubicBezTo>
                    <a:pt x="11302" y="6643"/>
                    <a:pt x="11302" y="6650"/>
                    <a:pt x="11302" y="6657"/>
                  </a:cubicBezTo>
                  <a:cubicBezTo>
                    <a:pt x="11303" y="6677"/>
                    <a:pt x="11303" y="6697"/>
                    <a:pt x="11303" y="6717"/>
                  </a:cubicBezTo>
                  <a:lnTo>
                    <a:pt x="11303" y="6737"/>
                  </a:lnTo>
                  <a:cubicBezTo>
                    <a:pt x="11303" y="6758"/>
                    <a:pt x="11303" y="6779"/>
                    <a:pt x="11302" y="6799"/>
                  </a:cubicBezTo>
                  <a:lnTo>
                    <a:pt x="11302" y="6816"/>
                  </a:lnTo>
                  <a:cubicBezTo>
                    <a:pt x="11301" y="6837"/>
                    <a:pt x="11301" y="6858"/>
                    <a:pt x="11300" y="6879"/>
                  </a:cubicBezTo>
                  <a:cubicBezTo>
                    <a:pt x="11300" y="6884"/>
                    <a:pt x="11299" y="6890"/>
                    <a:pt x="11299" y="6895"/>
                  </a:cubicBezTo>
                  <a:cubicBezTo>
                    <a:pt x="11298" y="6916"/>
                    <a:pt x="11297" y="6938"/>
                    <a:pt x="11296" y="6960"/>
                  </a:cubicBezTo>
                  <a:cubicBezTo>
                    <a:pt x="11295" y="6964"/>
                    <a:pt x="11295" y="6968"/>
                    <a:pt x="11295" y="6971"/>
                  </a:cubicBezTo>
                  <a:cubicBezTo>
                    <a:pt x="11293" y="6994"/>
                    <a:pt x="11291" y="7016"/>
                    <a:pt x="11289" y="7039"/>
                  </a:cubicBezTo>
                  <a:cubicBezTo>
                    <a:pt x="11288" y="7041"/>
                    <a:pt x="11288" y="7044"/>
                    <a:pt x="11288" y="7047"/>
                  </a:cubicBezTo>
                  <a:cubicBezTo>
                    <a:pt x="11286" y="7070"/>
                    <a:pt x="11284" y="7094"/>
                    <a:pt x="11281" y="7117"/>
                  </a:cubicBezTo>
                  <a:cubicBezTo>
                    <a:pt x="11281" y="7118"/>
                    <a:pt x="11281" y="7120"/>
                    <a:pt x="11281" y="7121"/>
                  </a:cubicBezTo>
                  <a:cubicBezTo>
                    <a:pt x="11276" y="7160"/>
                    <a:pt x="11271" y="7200"/>
                    <a:pt x="11264" y="7241"/>
                  </a:cubicBezTo>
                  <a:cubicBezTo>
                    <a:pt x="11256" y="7295"/>
                    <a:pt x="11247" y="7351"/>
                    <a:pt x="11236" y="7404"/>
                  </a:cubicBezTo>
                  <a:cubicBezTo>
                    <a:pt x="11234" y="7411"/>
                    <a:pt x="11233" y="7419"/>
                    <a:pt x="11231" y="7426"/>
                  </a:cubicBezTo>
                  <a:cubicBezTo>
                    <a:pt x="11229" y="7438"/>
                    <a:pt x="11226" y="7451"/>
                    <a:pt x="11222" y="7464"/>
                  </a:cubicBezTo>
                  <a:cubicBezTo>
                    <a:pt x="11219" y="7477"/>
                    <a:pt x="11216" y="7492"/>
                    <a:pt x="11213" y="7505"/>
                  </a:cubicBezTo>
                  <a:cubicBezTo>
                    <a:pt x="11211" y="7516"/>
                    <a:pt x="11209" y="7525"/>
                    <a:pt x="11206" y="7535"/>
                  </a:cubicBezTo>
                  <a:cubicBezTo>
                    <a:pt x="11202" y="7551"/>
                    <a:pt x="11198" y="7568"/>
                    <a:pt x="11193" y="7585"/>
                  </a:cubicBezTo>
                  <a:cubicBezTo>
                    <a:pt x="11191" y="7593"/>
                    <a:pt x="11189" y="7602"/>
                    <a:pt x="11187" y="7609"/>
                  </a:cubicBezTo>
                  <a:cubicBezTo>
                    <a:pt x="11182" y="7628"/>
                    <a:pt x="11178" y="7645"/>
                    <a:pt x="11172" y="7663"/>
                  </a:cubicBezTo>
                  <a:cubicBezTo>
                    <a:pt x="11170" y="7671"/>
                    <a:pt x="11168" y="7678"/>
                    <a:pt x="11166" y="7684"/>
                  </a:cubicBezTo>
                  <a:cubicBezTo>
                    <a:pt x="11160" y="7704"/>
                    <a:pt x="11155" y="7723"/>
                    <a:pt x="11148" y="7742"/>
                  </a:cubicBezTo>
                  <a:cubicBezTo>
                    <a:pt x="11146" y="7748"/>
                    <a:pt x="11144" y="7754"/>
                    <a:pt x="11143" y="7759"/>
                  </a:cubicBezTo>
                  <a:cubicBezTo>
                    <a:pt x="11137" y="7779"/>
                    <a:pt x="11129" y="7799"/>
                    <a:pt x="11123" y="7819"/>
                  </a:cubicBezTo>
                  <a:lnTo>
                    <a:pt x="11117" y="7836"/>
                  </a:lnTo>
                  <a:cubicBezTo>
                    <a:pt x="11111" y="7856"/>
                    <a:pt x="11103" y="7876"/>
                    <a:pt x="11096" y="7895"/>
                  </a:cubicBezTo>
                  <a:cubicBezTo>
                    <a:pt x="11094" y="7901"/>
                    <a:pt x="11092" y="7906"/>
                    <a:pt x="11090" y="7912"/>
                  </a:cubicBezTo>
                  <a:cubicBezTo>
                    <a:pt x="11082" y="7931"/>
                    <a:pt x="11075" y="7951"/>
                    <a:pt x="11067" y="7971"/>
                  </a:cubicBezTo>
                  <a:cubicBezTo>
                    <a:pt x="11065" y="7976"/>
                    <a:pt x="11062" y="7982"/>
                    <a:pt x="11060" y="7987"/>
                  </a:cubicBezTo>
                  <a:cubicBezTo>
                    <a:pt x="11053" y="8006"/>
                    <a:pt x="11045" y="8025"/>
                    <a:pt x="11036" y="8044"/>
                  </a:cubicBezTo>
                  <a:cubicBezTo>
                    <a:pt x="11034" y="8050"/>
                    <a:pt x="11031" y="8056"/>
                    <a:pt x="11029" y="8063"/>
                  </a:cubicBezTo>
                  <a:cubicBezTo>
                    <a:pt x="11021" y="8080"/>
                    <a:pt x="11013" y="8098"/>
                    <a:pt x="11005" y="8117"/>
                  </a:cubicBezTo>
                  <a:lnTo>
                    <a:pt x="10996" y="8138"/>
                  </a:lnTo>
                  <a:cubicBezTo>
                    <a:pt x="10988" y="8155"/>
                    <a:pt x="10980" y="8170"/>
                    <a:pt x="10973" y="8187"/>
                  </a:cubicBezTo>
                  <a:cubicBezTo>
                    <a:pt x="10968" y="8195"/>
                    <a:pt x="10964" y="8205"/>
                    <a:pt x="10960" y="8213"/>
                  </a:cubicBezTo>
                  <a:cubicBezTo>
                    <a:pt x="10953" y="8227"/>
                    <a:pt x="10945" y="8241"/>
                    <a:pt x="10938" y="8255"/>
                  </a:cubicBezTo>
                  <a:cubicBezTo>
                    <a:pt x="10933" y="8267"/>
                    <a:pt x="10928" y="8277"/>
                    <a:pt x="10922" y="8287"/>
                  </a:cubicBezTo>
                  <a:cubicBezTo>
                    <a:pt x="10916" y="8299"/>
                    <a:pt x="10910" y="8311"/>
                    <a:pt x="10904" y="8322"/>
                  </a:cubicBezTo>
                  <a:cubicBezTo>
                    <a:pt x="10899" y="8330"/>
                    <a:pt x="10895" y="8338"/>
                    <a:pt x="10891" y="8346"/>
                  </a:cubicBezTo>
                  <a:lnTo>
                    <a:pt x="10888" y="8351"/>
                  </a:lnTo>
                  <a:cubicBezTo>
                    <a:pt x="10886" y="8354"/>
                    <a:pt x="10885" y="8358"/>
                    <a:pt x="10883" y="8361"/>
                  </a:cubicBezTo>
                  <a:cubicBezTo>
                    <a:pt x="10877" y="8370"/>
                    <a:pt x="10873" y="8378"/>
                    <a:pt x="10868" y="8387"/>
                  </a:cubicBezTo>
                  <a:lnTo>
                    <a:pt x="10861" y="8400"/>
                  </a:lnTo>
                  <a:cubicBezTo>
                    <a:pt x="10855" y="8408"/>
                    <a:pt x="10851" y="8416"/>
                    <a:pt x="10847" y="8423"/>
                  </a:cubicBezTo>
                  <a:cubicBezTo>
                    <a:pt x="10845" y="8428"/>
                    <a:pt x="10843" y="8431"/>
                    <a:pt x="10841" y="8434"/>
                  </a:cubicBezTo>
                  <a:cubicBezTo>
                    <a:pt x="10838" y="8439"/>
                    <a:pt x="10835" y="8444"/>
                    <a:pt x="10832" y="8450"/>
                  </a:cubicBezTo>
                  <a:lnTo>
                    <a:pt x="10824" y="8462"/>
                  </a:lnTo>
                  <a:cubicBezTo>
                    <a:pt x="10817" y="8475"/>
                    <a:pt x="10809" y="8486"/>
                    <a:pt x="10802" y="8499"/>
                  </a:cubicBezTo>
                  <a:cubicBezTo>
                    <a:pt x="10800" y="8501"/>
                    <a:pt x="10799" y="8504"/>
                    <a:pt x="10798" y="8506"/>
                  </a:cubicBezTo>
                  <a:cubicBezTo>
                    <a:pt x="10797" y="8507"/>
                    <a:pt x="10796" y="8508"/>
                    <a:pt x="10796" y="8509"/>
                  </a:cubicBezTo>
                  <a:cubicBezTo>
                    <a:pt x="10793" y="8513"/>
                    <a:pt x="10790" y="8518"/>
                    <a:pt x="10787" y="8522"/>
                  </a:cubicBezTo>
                  <a:cubicBezTo>
                    <a:pt x="10777" y="8538"/>
                    <a:pt x="10767" y="8554"/>
                    <a:pt x="10756" y="8571"/>
                  </a:cubicBezTo>
                  <a:cubicBezTo>
                    <a:pt x="10755" y="8573"/>
                    <a:pt x="10754" y="8575"/>
                    <a:pt x="10753" y="8577"/>
                  </a:cubicBezTo>
                  <a:cubicBezTo>
                    <a:pt x="10752" y="8578"/>
                    <a:pt x="10751" y="8579"/>
                    <a:pt x="10750" y="8581"/>
                  </a:cubicBezTo>
                  <a:cubicBezTo>
                    <a:pt x="10741" y="8594"/>
                    <a:pt x="10733" y="8606"/>
                    <a:pt x="10725" y="8619"/>
                  </a:cubicBezTo>
                  <a:cubicBezTo>
                    <a:pt x="10720" y="8625"/>
                    <a:pt x="10715" y="8633"/>
                    <a:pt x="10710" y="8640"/>
                  </a:cubicBezTo>
                  <a:cubicBezTo>
                    <a:pt x="10675" y="8691"/>
                    <a:pt x="10639" y="8740"/>
                    <a:pt x="10601" y="8789"/>
                  </a:cubicBezTo>
                  <a:cubicBezTo>
                    <a:pt x="10599" y="8791"/>
                    <a:pt x="10598" y="8793"/>
                    <a:pt x="10597" y="8795"/>
                  </a:cubicBezTo>
                  <a:cubicBezTo>
                    <a:pt x="10582" y="8816"/>
                    <a:pt x="10565" y="8835"/>
                    <a:pt x="10549" y="8855"/>
                  </a:cubicBezTo>
                  <a:cubicBezTo>
                    <a:pt x="10547" y="8858"/>
                    <a:pt x="10545" y="8862"/>
                    <a:pt x="10543" y="8864"/>
                  </a:cubicBezTo>
                  <a:cubicBezTo>
                    <a:pt x="10526" y="8884"/>
                    <a:pt x="10509" y="8903"/>
                    <a:pt x="10494" y="8922"/>
                  </a:cubicBezTo>
                  <a:cubicBezTo>
                    <a:pt x="10491" y="8925"/>
                    <a:pt x="10488" y="8928"/>
                    <a:pt x="10486" y="8931"/>
                  </a:cubicBezTo>
                  <a:cubicBezTo>
                    <a:pt x="10470" y="8950"/>
                    <a:pt x="10453" y="8969"/>
                    <a:pt x="10435" y="8988"/>
                  </a:cubicBezTo>
                  <a:cubicBezTo>
                    <a:pt x="10433" y="8991"/>
                    <a:pt x="10431" y="8994"/>
                    <a:pt x="10428" y="8996"/>
                  </a:cubicBezTo>
                  <a:cubicBezTo>
                    <a:pt x="10411" y="9016"/>
                    <a:pt x="10393" y="9035"/>
                    <a:pt x="10376" y="9054"/>
                  </a:cubicBezTo>
                  <a:cubicBezTo>
                    <a:pt x="10373" y="9056"/>
                    <a:pt x="10371" y="9058"/>
                    <a:pt x="10368" y="9060"/>
                  </a:cubicBezTo>
                  <a:cubicBezTo>
                    <a:pt x="10350" y="9080"/>
                    <a:pt x="10332" y="9099"/>
                    <a:pt x="10313" y="9118"/>
                  </a:cubicBezTo>
                  <a:cubicBezTo>
                    <a:pt x="10312" y="9120"/>
                    <a:pt x="10310" y="9121"/>
                    <a:pt x="10308" y="9123"/>
                  </a:cubicBezTo>
                  <a:cubicBezTo>
                    <a:pt x="10289" y="9142"/>
                    <a:pt x="10269" y="9162"/>
                    <a:pt x="10249" y="9180"/>
                  </a:cubicBezTo>
                  <a:cubicBezTo>
                    <a:pt x="10248" y="9182"/>
                    <a:pt x="10247" y="9183"/>
                    <a:pt x="10246" y="9184"/>
                  </a:cubicBezTo>
                  <a:cubicBezTo>
                    <a:pt x="10225" y="9203"/>
                    <a:pt x="10204" y="9222"/>
                    <a:pt x="10183" y="9241"/>
                  </a:cubicBezTo>
                  <a:cubicBezTo>
                    <a:pt x="10182" y="9241"/>
                    <a:pt x="10182" y="9242"/>
                    <a:pt x="10182" y="9242"/>
                  </a:cubicBezTo>
                  <a:cubicBezTo>
                    <a:pt x="9703" y="9672"/>
                    <a:pt x="9098" y="9970"/>
                    <a:pt x="8415" y="10068"/>
                  </a:cubicBezTo>
                  <a:cubicBezTo>
                    <a:pt x="8253" y="10091"/>
                    <a:pt x="8092" y="10103"/>
                    <a:pt x="7933" y="10103"/>
                  </a:cubicBezTo>
                  <a:cubicBezTo>
                    <a:pt x="6288" y="10103"/>
                    <a:pt x="4845" y="8890"/>
                    <a:pt x="4604" y="7215"/>
                  </a:cubicBezTo>
                  <a:cubicBezTo>
                    <a:pt x="4526" y="6675"/>
                    <a:pt x="4582" y="6146"/>
                    <a:pt x="4746" y="5661"/>
                  </a:cubicBezTo>
                  <a:cubicBezTo>
                    <a:pt x="4817" y="5451"/>
                    <a:pt x="4909" y="5249"/>
                    <a:pt x="5019" y="5058"/>
                  </a:cubicBezTo>
                  <a:cubicBezTo>
                    <a:pt x="5032" y="5035"/>
                    <a:pt x="5046" y="5012"/>
                    <a:pt x="5060" y="4989"/>
                  </a:cubicBezTo>
                  <a:cubicBezTo>
                    <a:pt x="5070" y="4973"/>
                    <a:pt x="5079" y="4957"/>
                    <a:pt x="5089" y="4943"/>
                  </a:cubicBezTo>
                  <a:cubicBezTo>
                    <a:pt x="5092" y="4938"/>
                    <a:pt x="5094" y="4934"/>
                    <a:pt x="5097" y="4930"/>
                  </a:cubicBezTo>
                  <a:cubicBezTo>
                    <a:pt x="5099" y="4926"/>
                    <a:pt x="5101" y="4923"/>
                    <a:pt x="5105" y="4919"/>
                  </a:cubicBezTo>
                  <a:cubicBezTo>
                    <a:pt x="5114" y="4904"/>
                    <a:pt x="5123" y="4889"/>
                    <a:pt x="5133" y="4876"/>
                  </a:cubicBezTo>
                  <a:cubicBezTo>
                    <a:pt x="5134" y="4874"/>
                    <a:pt x="5135" y="4871"/>
                    <a:pt x="5137" y="4869"/>
                  </a:cubicBezTo>
                  <a:cubicBezTo>
                    <a:pt x="5137" y="4868"/>
                    <a:pt x="5138" y="4868"/>
                    <a:pt x="5138" y="4867"/>
                  </a:cubicBezTo>
                  <a:lnTo>
                    <a:pt x="5144" y="4858"/>
                  </a:lnTo>
                  <a:cubicBezTo>
                    <a:pt x="5153" y="4846"/>
                    <a:pt x="5160" y="4835"/>
                    <a:pt x="5168" y="4824"/>
                  </a:cubicBezTo>
                  <a:cubicBezTo>
                    <a:pt x="5170" y="4821"/>
                    <a:pt x="5171" y="4818"/>
                    <a:pt x="5174" y="4815"/>
                  </a:cubicBezTo>
                  <a:cubicBezTo>
                    <a:pt x="5186" y="4797"/>
                    <a:pt x="5199" y="4779"/>
                    <a:pt x="5212" y="4762"/>
                  </a:cubicBezTo>
                  <a:cubicBezTo>
                    <a:pt x="5215" y="4756"/>
                    <a:pt x="5219" y="4752"/>
                    <a:pt x="5222" y="4748"/>
                  </a:cubicBezTo>
                  <a:cubicBezTo>
                    <a:pt x="5248" y="4713"/>
                    <a:pt x="5274" y="4677"/>
                    <a:pt x="5301" y="4644"/>
                  </a:cubicBezTo>
                  <a:cubicBezTo>
                    <a:pt x="5305" y="4638"/>
                    <a:pt x="5308" y="4634"/>
                    <a:pt x="5313" y="4630"/>
                  </a:cubicBezTo>
                  <a:cubicBezTo>
                    <a:pt x="5338" y="4599"/>
                    <a:pt x="5364" y="4567"/>
                    <a:pt x="5390" y="4537"/>
                  </a:cubicBezTo>
                  <a:cubicBezTo>
                    <a:pt x="5393" y="4533"/>
                    <a:pt x="5396" y="4528"/>
                    <a:pt x="5399" y="4524"/>
                  </a:cubicBezTo>
                  <a:cubicBezTo>
                    <a:pt x="5430" y="4491"/>
                    <a:pt x="5460" y="4457"/>
                    <a:pt x="5490" y="4425"/>
                  </a:cubicBezTo>
                  <a:cubicBezTo>
                    <a:pt x="5492" y="4423"/>
                    <a:pt x="5495" y="4421"/>
                    <a:pt x="5496" y="4419"/>
                  </a:cubicBezTo>
                  <a:cubicBezTo>
                    <a:pt x="5526" y="4387"/>
                    <a:pt x="5557" y="4356"/>
                    <a:pt x="5588" y="4326"/>
                  </a:cubicBezTo>
                  <a:cubicBezTo>
                    <a:pt x="5591" y="4324"/>
                    <a:pt x="5593" y="4321"/>
                    <a:pt x="5595" y="4318"/>
                  </a:cubicBezTo>
                  <a:cubicBezTo>
                    <a:pt x="5609" y="4306"/>
                    <a:pt x="5622" y="4293"/>
                    <a:pt x="5636" y="4281"/>
                  </a:cubicBezTo>
                  <a:cubicBezTo>
                    <a:pt x="5636" y="4281"/>
                    <a:pt x="5636" y="4280"/>
                    <a:pt x="5637" y="4280"/>
                  </a:cubicBezTo>
                  <a:cubicBezTo>
                    <a:pt x="5661" y="4257"/>
                    <a:pt x="5686" y="4234"/>
                    <a:pt x="5711" y="4212"/>
                  </a:cubicBezTo>
                  <a:cubicBezTo>
                    <a:pt x="5712" y="4211"/>
                    <a:pt x="5712" y="4211"/>
                    <a:pt x="5713" y="4210"/>
                  </a:cubicBezTo>
                  <a:cubicBezTo>
                    <a:pt x="5728" y="4196"/>
                    <a:pt x="5742" y="4183"/>
                    <a:pt x="5757" y="4171"/>
                  </a:cubicBezTo>
                  <a:cubicBezTo>
                    <a:pt x="5774" y="4157"/>
                    <a:pt x="5789" y="4144"/>
                    <a:pt x="5806" y="4130"/>
                  </a:cubicBezTo>
                  <a:cubicBezTo>
                    <a:pt x="5816" y="4122"/>
                    <a:pt x="5825" y="4114"/>
                    <a:pt x="5834" y="4107"/>
                  </a:cubicBezTo>
                  <a:cubicBezTo>
                    <a:pt x="5844" y="4100"/>
                    <a:pt x="5853" y="4092"/>
                    <a:pt x="5863" y="4084"/>
                  </a:cubicBezTo>
                  <a:cubicBezTo>
                    <a:pt x="5864" y="4084"/>
                    <a:pt x="5865" y="4083"/>
                    <a:pt x="5866" y="4082"/>
                  </a:cubicBezTo>
                  <a:cubicBezTo>
                    <a:pt x="5867" y="4082"/>
                    <a:pt x="5867" y="4081"/>
                    <a:pt x="5868" y="4081"/>
                  </a:cubicBezTo>
                  <a:cubicBezTo>
                    <a:pt x="5897" y="4058"/>
                    <a:pt x="5927" y="4035"/>
                    <a:pt x="5958" y="4013"/>
                  </a:cubicBezTo>
                  <a:cubicBezTo>
                    <a:pt x="5962" y="4010"/>
                    <a:pt x="5966" y="4007"/>
                    <a:pt x="5971" y="4004"/>
                  </a:cubicBezTo>
                  <a:cubicBezTo>
                    <a:pt x="6004" y="3980"/>
                    <a:pt x="6036" y="3957"/>
                    <a:pt x="6069" y="3935"/>
                  </a:cubicBezTo>
                  <a:lnTo>
                    <a:pt x="6088" y="3922"/>
                  </a:lnTo>
                  <a:cubicBezTo>
                    <a:pt x="6104" y="3912"/>
                    <a:pt x="6120" y="3901"/>
                    <a:pt x="6136" y="3892"/>
                  </a:cubicBezTo>
                  <a:cubicBezTo>
                    <a:pt x="6147" y="3883"/>
                    <a:pt x="6160" y="3876"/>
                    <a:pt x="6172" y="3869"/>
                  </a:cubicBezTo>
                  <a:cubicBezTo>
                    <a:pt x="6183" y="3862"/>
                    <a:pt x="6193" y="3855"/>
                    <a:pt x="6204" y="3849"/>
                  </a:cubicBezTo>
                  <a:cubicBezTo>
                    <a:pt x="6218" y="3840"/>
                    <a:pt x="6234" y="3832"/>
                    <a:pt x="6248" y="3823"/>
                  </a:cubicBezTo>
                  <a:cubicBezTo>
                    <a:pt x="6257" y="3817"/>
                    <a:pt x="6265" y="3813"/>
                    <a:pt x="6274" y="3808"/>
                  </a:cubicBezTo>
                  <a:cubicBezTo>
                    <a:pt x="6288" y="3800"/>
                    <a:pt x="6304" y="3791"/>
                    <a:pt x="6319" y="3783"/>
                  </a:cubicBezTo>
                  <a:cubicBezTo>
                    <a:pt x="6328" y="3778"/>
                    <a:pt x="6337" y="3773"/>
                    <a:pt x="6347" y="3767"/>
                  </a:cubicBezTo>
                  <a:cubicBezTo>
                    <a:pt x="6358" y="3761"/>
                    <a:pt x="6371" y="3755"/>
                    <a:pt x="6382" y="3748"/>
                  </a:cubicBezTo>
                  <a:cubicBezTo>
                    <a:pt x="6396" y="3742"/>
                    <a:pt x="6409" y="3735"/>
                    <a:pt x="6422" y="3729"/>
                  </a:cubicBezTo>
                  <a:cubicBezTo>
                    <a:pt x="6424" y="3728"/>
                    <a:pt x="6425" y="3726"/>
                    <a:pt x="6426" y="3726"/>
                  </a:cubicBezTo>
                  <a:cubicBezTo>
                    <a:pt x="6426" y="3726"/>
                    <a:pt x="6426" y="3725"/>
                    <a:pt x="6426" y="3725"/>
                  </a:cubicBezTo>
                  <a:lnTo>
                    <a:pt x="6427" y="3725"/>
                  </a:lnTo>
                  <a:cubicBezTo>
                    <a:pt x="6743" y="3568"/>
                    <a:pt x="7089" y="3456"/>
                    <a:pt x="7457" y="3403"/>
                  </a:cubicBezTo>
                  <a:cubicBezTo>
                    <a:pt x="7468" y="3401"/>
                    <a:pt x="7478" y="3400"/>
                    <a:pt x="7489" y="3399"/>
                  </a:cubicBezTo>
                  <a:cubicBezTo>
                    <a:pt x="7505" y="3397"/>
                    <a:pt x="7521" y="3395"/>
                    <a:pt x="7537" y="3393"/>
                  </a:cubicBezTo>
                  <a:cubicBezTo>
                    <a:pt x="7549" y="3391"/>
                    <a:pt x="7563" y="3390"/>
                    <a:pt x="7575" y="3389"/>
                  </a:cubicBezTo>
                  <a:cubicBezTo>
                    <a:pt x="7593" y="3387"/>
                    <a:pt x="7611" y="3385"/>
                    <a:pt x="7629" y="3382"/>
                  </a:cubicBezTo>
                  <a:cubicBezTo>
                    <a:pt x="7638" y="3382"/>
                    <a:pt x="7648" y="3381"/>
                    <a:pt x="7658" y="3380"/>
                  </a:cubicBezTo>
                  <a:cubicBezTo>
                    <a:pt x="7686" y="3377"/>
                    <a:pt x="7715" y="3376"/>
                    <a:pt x="7744" y="3374"/>
                  </a:cubicBezTo>
                  <a:lnTo>
                    <a:pt x="7749" y="3374"/>
                  </a:lnTo>
                  <a:cubicBezTo>
                    <a:pt x="7788" y="3372"/>
                    <a:pt x="7826" y="3370"/>
                    <a:pt x="7865" y="3369"/>
                  </a:cubicBezTo>
                  <a:lnTo>
                    <a:pt x="7873" y="3369"/>
                  </a:lnTo>
                  <a:cubicBezTo>
                    <a:pt x="7892" y="3368"/>
                    <a:pt x="7910" y="3368"/>
                    <a:pt x="7928" y="3368"/>
                  </a:cubicBezTo>
                  <a:close/>
                  <a:moveTo>
                    <a:pt x="13158" y="1"/>
                  </a:moveTo>
                  <a:cubicBezTo>
                    <a:pt x="11329" y="458"/>
                    <a:pt x="9500" y="915"/>
                    <a:pt x="7672" y="1371"/>
                  </a:cubicBezTo>
                  <a:cubicBezTo>
                    <a:pt x="7562" y="1399"/>
                    <a:pt x="7451" y="1426"/>
                    <a:pt x="7341" y="1453"/>
                  </a:cubicBezTo>
                  <a:cubicBezTo>
                    <a:pt x="6994" y="1540"/>
                    <a:pt x="6647" y="1627"/>
                    <a:pt x="6299" y="1714"/>
                  </a:cubicBezTo>
                  <a:lnTo>
                    <a:pt x="1" y="3286"/>
                  </a:lnTo>
                  <a:cubicBezTo>
                    <a:pt x="805" y="6506"/>
                    <a:pt x="1609" y="9726"/>
                    <a:pt x="2413" y="12946"/>
                  </a:cubicBezTo>
                  <a:cubicBezTo>
                    <a:pt x="4621" y="12395"/>
                    <a:pt x="6831" y="11843"/>
                    <a:pt x="9039" y="11292"/>
                  </a:cubicBezTo>
                  <a:cubicBezTo>
                    <a:pt x="9356" y="11212"/>
                    <a:pt x="9673" y="11134"/>
                    <a:pt x="9990" y="11054"/>
                  </a:cubicBezTo>
                  <a:lnTo>
                    <a:pt x="15570" y="9661"/>
                  </a:lnTo>
                  <a:cubicBezTo>
                    <a:pt x="15207" y="8208"/>
                    <a:pt x="14844" y="6755"/>
                    <a:pt x="14482" y="5301"/>
                  </a:cubicBezTo>
                  <a:cubicBezTo>
                    <a:pt x="14040" y="3534"/>
                    <a:pt x="13599" y="1768"/>
                    <a:pt x="13158"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5;p21">
              <a:extLst>
                <a:ext uri="{FF2B5EF4-FFF2-40B4-BE49-F238E27FC236}">
                  <a16:creationId xmlns:a16="http://schemas.microsoft.com/office/drawing/2014/main" id="{E7982CCC-22A8-AAAD-984B-59DC2E21B032}"/>
                </a:ext>
              </a:extLst>
            </p:cNvPr>
            <p:cNvSpPr/>
            <p:nvPr/>
          </p:nvSpPr>
          <p:spPr>
            <a:xfrm>
              <a:off x="4114979" y="2829377"/>
              <a:ext cx="490" cy="493"/>
            </a:xfrm>
            <a:custGeom>
              <a:avLst/>
              <a:gdLst/>
              <a:ahLst/>
              <a:cxnLst/>
              <a:rect l="l" t="t" r="r" b="b"/>
              <a:pathLst>
                <a:path w="5" h="5" extrusionOk="0">
                  <a:moveTo>
                    <a:pt x="1" y="0"/>
                  </a:moveTo>
                  <a:lnTo>
                    <a:pt x="4" y="4"/>
                  </a:lnTo>
                  <a:cubicBezTo>
                    <a:pt x="4" y="4"/>
                    <a:pt x="4" y="4"/>
                    <a:pt x="4" y="4"/>
                  </a:cubicBezTo>
                  <a:lnTo>
                    <a:pt x="4" y="4"/>
                  </a:lnTo>
                  <a:cubicBezTo>
                    <a:pt x="3" y="2"/>
                    <a:pt x="2" y="1"/>
                    <a:pt x="1" y="0"/>
                  </a:cubicBezTo>
                  <a:close/>
                  <a:moveTo>
                    <a:pt x="4" y="4"/>
                  </a:moveTo>
                  <a:cubicBezTo>
                    <a:pt x="4" y="4"/>
                    <a:pt x="5" y="4"/>
                    <a:pt x="5" y="5"/>
                  </a:cubicBezTo>
                  <a:cubicBezTo>
                    <a:pt x="5" y="4"/>
                    <a:pt x="4" y="4"/>
                    <a:pt x="4" y="4"/>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56;p21">
              <a:extLst>
                <a:ext uri="{FF2B5EF4-FFF2-40B4-BE49-F238E27FC236}">
                  <a16:creationId xmlns:a16="http://schemas.microsoft.com/office/drawing/2014/main" id="{F859367A-8324-CDCC-22D1-249AF9397092}"/>
                </a:ext>
              </a:extLst>
            </p:cNvPr>
            <p:cNvSpPr/>
            <p:nvPr/>
          </p:nvSpPr>
          <p:spPr>
            <a:xfrm>
              <a:off x="3615687" y="2912415"/>
              <a:ext cx="184934" cy="280536"/>
            </a:xfrm>
            <a:custGeom>
              <a:avLst/>
              <a:gdLst/>
              <a:ahLst/>
              <a:cxnLst/>
              <a:rect l="l" t="t" r="r" b="b"/>
              <a:pathLst>
                <a:path w="1889" h="2848" extrusionOk="0">
                  <a:moveTo>
                    <a:pt x="2" y="0"/>
                  </a:moveTo>
                  <a:lnTo>
                    <a:pt x="2" y="0"/>
                  </a:lnTo>
                  <a:cubicBezTo>
                    <a:pt x="0" y="84"/>
                    <a:pt x="2" y="167"/>
                    <a:pt x="6" y="251"/>
                  </a:cubicBezTo>
                  <a:cubicBezTo>
                    <a:pt x="18" y="440"/>
                    <a:pt x="48" y="629"/>
                    <a:pt x="94" y="812"/>
                  </a:cubicBezTo>
                  <a:cubicBezTo>
                    <a:pt x="140" y="994"/>
                    <a:pt x="204" y="1170"/>
                    <a:pt x="282" y="1340"/>
                  </a:cubicBezTo>
                  <a:cubicBezTo>
                    <a:pt x="361" y="1507"/>
                    <a:pt x="456" y="1666"/>
                    <a:pt x="564" y="1816"/>
                  </a:cubicBezTo>
                  <a:cubicBezTo>
                    <a:pt x="617" y="1892"/>
                    <a:pt x="676" y="1964"/>
                    <a:pt x="736" y="2034"/>
                  </a:cubicBezTo>
                  <a:cubicBezTo>
                    <a:pt x="795" y="2101"/>
                    <a:pt x="856" y="2165"/>
                    <a:pt x="920" y="2226"/>
                  </a:cubicBezTo>
                  <a:cubicBezTo>
                    <a:pt x="1052" y="2353"/>
                    <a:pt x="1195" y="2466"/>
                    <a:pt x="1347" y="2566"/>
                  </a:cubicBezTo>
                  <a:cubicBezTo>
                    <a:pt x="1498" y="2665"/>
                    <a:pt x="1661" y="2751"/>
                    <a:pt x="1828" y="2822"/>
                  </a:cubicBezTo>
                  <a:cubicBezTo>
                    <a:pt x="1848" y="2831"/>
                    <a:pt x="1868" y="2839"/>
                    <a:pt x="1888" y="2847"/>
                  </a:cubicBezTo>
                  <a:cubicBezTo>
                    <a:pt x="1885" y="2837"/>
                    <a:pt x="1883" y="2828"/>
                    <a:pt x="1881" y="2818"/>
                  </a:cubicBezTo>
                  <a:cubicBezTo>
                    <a:pt x="1870" y="2772"/>
                    <a:pt x="1859" y="2724"/>
                    <a:pt x="1851" y="2669"/>
                  </a:cubicBezTo>
                  <a:cubicBezTo>
                    <a:pt x="1845" y="2626"/>
                    <a:pt x="1835" y="2579"/>
                    <a:pt x="1825" y="2526"/>
                  </a:cubicBezTo>
                  <a:cubicBezTo>
                    <a:pt x="1816" y="2486"/>
                    <a:pt x="1807" y="2446"/>
                    <a:pt x="1798" y="2405"/>
                  </a:cubicBezTo>
                  <a:lnTo>
                    <a:pt x="1793" y="2389"/>
                  </a:lnTo>
                  <a:lnTo>
                    <a:pt x="1789" y="2373"/>
                  </a:lnTo>
                  <a:cubicBezTo>
                    <a:pt x="1765" y="2270"/>
                    <a:pt x="1744" y="2178"/>
                    <a:pt x="1730" y="2085"/>
                  </a:cubicBezTo>
                  <a:lnTo>
                    <a:pt x="1728" y="2074"/>
                  </a:lnTo>
                  <a:lnTo>
                    <a:pt x="1727" y="2066"/>
                  </a:lnTo>
                  <a:cubicBezTo>
                    <a:pt x="1726" y="2062"/>
                    <a:pt x="1725" y="2057"/>
                    <a:pt x="1724" y="2052"/>
                  </a:cubicBezTo>
                  <a:cubicBezTo>
                    <a:pt x="1722" y="2042"/>
                    <a:pt x="1720" y="2033"/>
                    <a:pt x="1718" y="2023"/>
                  </a:cubicBezTo>
                  <a:cubicBezTo>
                    <a:pt x="1715" y="2007"/>
                    <a:pt x="1710" y="1989"/>
                    <a:pt x="1702" y="1970"/>
                  </a:cubicBezTo>
                  <a:cubicBezTo>
                    <a:pt x="1692" y="1941"/>
                    <a:pt x="1677" y="1909"/>
                    <a:pt x="1656" y="1879"/>
                  </a:cubicBezTo>
                  <a:cubicBezTo>
                    <a:pt x="1643" y="1857"/>
                    <a:pt x="1624" y="1835"/>
                    <a:pt x="1600" y="1810"/>
                  </a:cubicBezTo>
                  <a:cubicBezTo>
                    <a:pt x="1575" y="1783"/>
                    <a:pt x="1547" y="1760"/>
                    <a:pt x="1520" y="1739"/>
                  </a:cubicBezTo>
                  <a:cubicBezTo>
                    <a:pt x="1504" y="1725"/>
                    <a:pt x="1487" y="1713"/>
                    <a:pt x="1470" y="1699"/>
                  </a:cubicBezTo>
                  <a:lnTo>
                    <a:pt x="1463" y="1694"/>
                  </a:lnTo>
                  <a:lnTo>
                    <a:pt x="1434" y="1672"/>
                  </a:lnTo>
                  <a:cubicBezTo>
                    <a:pt x="1418" y="1660"/>
                    <a:pt x="1402" y="1647"/>
                    <a:pt x="1387" y="1633"/>
                  </a:cubicBezTo>
                  <a:cubicBezTo>
                    <a:pt x="1371" y="1619"/>
                    <a:pt x="1356" y="1603"/>
                    <a:pt x="1341" y="1584"/>
                  </a:cubicBezTo>
                  <a:cubicBezTo>
                    <a:pt x="1335" y="1578"/>
                    <a:pt x="1331" y="1572"/>
                    <a:pt x="1326" y="1564"/>
                  </a:cubicBezTo>
                  <a:cubicBezTo>
                    <a:pt x="1319" y="1555"/>
                    <a:pt x="1312" y="1546"/>
                    <a:pt x="1306" y="1535"/>
                  </a:cubicBezTo>
                  <a:cubicBezTo>
                    <a:pt x="1298" y="1521"/>
                    <a:pt x="1288" y="1504"/>
                    <a:pt x="1280" y="1485"/>
                  </a:cubicBezTo>
                  <a:cubicBezTo>
                    <a:pt x="1268" y="1460"/>
                    <a:pt x="1258" y="1432"/>
                    <a:pt x="1246" y="1395"/>
                  </a:cubicBezTo>
                  <a:cubicBezTo>
                    <a:pt x="1238" y="1368"/>
                    <a:pt x="1231" y="1341"/>
                    <a:pt x="1223" y="1312"/>
                  </a:cubicBezTo>
                  <a:lnTo>
                    <a:pt x="1216" y="1287"/>
                  </a:lnTo>
                  <a:cubicBezTo>
                    <a:pt x="1206" y="1252"/>
                    <a:pt x="1195" y="1216"/>
                    <a:pt x="1184" y="1181"/>
                  </a:cubicBezTo>
                  <a:cubicBezTo>
                    <a:pt x="1178" y="1164"/>
                    <a:pt x="1173" y="1147"/>
                    <a:pt x="1168" y="1129"/>
                  </a:cubicBezTo>
                  <a:cubicBezTo>
                    <a:pt x="1164" y="1116"/>
                    <a:pt x="1161" y="1101"/>
                    <a:pt x="1159" y="1087"/>
                  </a:cubicBezTo>
                  <a:cubicBezTo>
                    <a:pt x="1158" y="1077"/>
                    <a:pt x="1157" y="1068"/>
                    <a:pt x="1157" y="1058"/>
                  </a:cubicBezTo>
                  <a:cubicBezTo>
                    <a:pt x="1157" y="1048"/>
                    <a:pt x="1158" y="1037"/>
                    <a:pt x="1159" y="1028"/>
                  </a:cubicBezTo>
                  <a:cubicBezTo>
                    <a:pt x="1163" y="999"/>
                    <a:pt x="1171" y="969"/>
                    <a:pt x="1184" y="938"/>
                  </a:cubicBezTo>
                  <a:cubicBezTo>
                    <a:pt x="1194" y="916"/>
                    <a:pt x="1208" y="895"/>
                    <a:pt x="1220" y="874"/>
                  </a:cubicBezTo>
                  <a:lnTo>
                    <a:pt x="1229" y="862"/>
                  </a:lnTo>
                  <a:cubicBezTo>
                    <a:pt x="1236" y="849"/>
                    <a:pt x="1243" y="837"/>
                    <a:pt x="1251" y="823"/>
                  </a:cubicBezTo>
                  <a:cubicBezTo>
                    <a:pt x="1257" y="812"/>
                    <a:pt x="1262" y="799"/>
                    <a:pt x="1267" y="781"/>
                  </a:cubicBezTo>
                  <a:cubicBezTo>
                    <a:pt x="1272" y="770"/>
                    <a:pt x="1273" y="758"/>
                    <a:pt x="1274" y="748"/>
                  </a:cubicBezTo>
                  <a:cubicBezTo>
                    <a:pt x="1275" y="733"/>
                    <a:pt x="1271" y="720"/>
                    <a:pt x="1267" y="709"/>
                  </a:cubicBezTo>
                  <a:cubicBezTo>
                    <a:pt x="1265" y="705"/>
                    <a:pt x="1264" y="701"/>
                    <a:pt x="1261" y="694"/>
                  </a:cubicBezTo>
                  <a:cubicBezTo>
                    <a:pt x="1259" y="689"/>
                    <a:pt x="1255" y="684"/>
                    <a:pt x="1252" y="679"/>
                  </a:cubicBezTo>
                  <a:cubicBezTo>
                    <a:pt x="1246" y="670"/>
                    <a:pt x="1239" y="662"/>
                    <a:pt x="1230" y="653"/>
                  </a:cubicBezTo>
                  <a:cubicBezTo>
                    <a:pt x="1222" y="646"/>
                    <a:pt x="1214" y="640"/>
                    <a:pt x="1207" y="635"/>
                  </a:cubicBezTo>
                  <a:cubicBezTo>
                    <a:pt x="1195" y="627"/>
                    <a:pt x="1184" y="620"/>
                    <a:pt x="1171" y="614"/>
                  </a:cubicBezTo>
                  <a:cubicBezTo>
                    <a:pt x="1160" y="608"/>
                    <a:pt x="1147" y="602"/>
                    <a:pt x="1135" y="598"/>
                  </a:cubicBezTo>
                  <a:cubicBezTo>
                    <a:pt x="1121" y="592"/>
                    <a:pt x="1106" y="588"/>
                    <a:pt x="1092" y="583"/>
                  </a:cubicBezTo>
                  <a:cubicBezTo>
                    <a:pt x="1073" y="576"/>
                    <a:pt x="1052" y="571"/>
                    <a:pt x="1032" y="566"/>
                  </a:cubicBezTo>
                  <a:cubicBezTo>
                    <a:pt x="1003" y="557"/>
                    <a:pt x="970" y="548"/>
                    <a:pt x="937" y="536"/>
                  </a:cubicBezTo>
                  <a:cubicBezTo>
                    <a:pt x="901" y="520"/>
                    <a:pt x="866" y="499"/>
                    <a:pt x="827" y="471"/>
                  </a:cubicBezTo>
                  <a:cubicBezTo>
                    <a:pt x="802" y="452"/>
                    <a:pt x="779" y="432"/>
                    <a:pt x="755" y="412"/>
                  </a:cubicBezTo>
                  <a:cubicBezTo>
                    <a:pt x="735" y="395"/>
                    <a:pt x="715" y="379"/>
                    <a:pt x="694" y="363"/>
                  </a:cubicBezTo>
                  <a:cubicBezTo>
                    <a:pt x="676" y="348"/>
                    <a:pt x="656" y="335"/>
                    <a:pt x="634" y="321"/>
                  </a:cubicBezTo>
                  <a:cubicBezTo>
                    <a:pt x="612" y="309"/>
                    <a:pt x="588" y="296"/>
                    <a:pt x="558" y="286"/>
                  </a:cubicBezTo>
                  <a:cubicBezTo>
                    <a:pt x="535" y="278"/>
                    <a:pt x="511" y="272"/>
                    <a:pt x="478" y="267"/>
                  </a:cubicBezTo>
                  <a:cubicBezTo>
                    <a:pt x="455" y="264"/>
                    <a:pt x="429" y="263"/>
                    <a:pt x="398" y="262"/>
                  </a:cubicBezTo>
                  <a:cubicBezTo>
                    <a:pt x="383" y="262"/>
                    <a:pt x="367" y="262"/>
                    <a:pt x="347" y="261"/>
                  </a:cubicBezTo>
                  <a:cubicBezTo>
                    <a:pt x="317" y="261"/>
                    <a:pt x="284" y="261"/>
                    <a:pt x="254" y="257"/>
                  </a:cubicBezTo>
                  <a:cubicBezTo>
                    <a:pt x="242" y="255"/>
                    <a:pt x="230" y="253"/>
                    <a:pt x="219" y="250"/>
                  </a:cubicBezTo>
                  <a:cubicBezTo>
                    <a:pt x="207" y="248"/>
                    <a:pt x="197" y="244"/>
                    <a:pt x="182" y="239"/>
                  </a:cubicBezTo>
                  <a:cubicBezTo>
                    <a:pt x="177" y="235"/>
                    <a:pt x="172" y="233"/>
                    <a:pt x="166" y="231"/>
                  </a:cubicBezTo>
                  <a:cubicBezTo>
                    <a:pt x="158" y="226"/>
                    <a:pt x="150" y="221"/>
                    <a:pt x="141" y="215"/>
                  </a:cubicBezTo>
                  <a:cubicBezTo>
                    <a:pt x="133" y="208"/>
                    <a:pt x="126" y="202"/>
                    <a:pt x="117" y="195"/>
                  </a:cubicBezTo>
                  <a:cubicBezTo>
                    <a:pt x="109" y="186"/>
                    <a:pt x="100" y="177"/>
                    <a:pt x="93" y="167"/>
                  </a:cubicBezTo>
                  <a:cubicBezTo>
                    <a:pt x="65" y="131"/>
                    <a:pt x="40" y="87"/>
                    <a:pt x="15" y="33"/>
                  </a:cubicBezTo>
                  <a:cubicBezTo>
                    <a:pt x="11" y="22"/>
                    <a:pt x="6" y="12"/>
                    <a:pt x="2"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57;p21">
              <a:extLst>
                <a:ext uri="{FF2B5EF4-FFF2-40B4-BE49-F238E27FC236}">
                  <a16:creationId xmlns:a16="http://schemas.microsoft.com/office/drawing/2014/main" id="{EB910D4D-9526-6EDE-61C0-F8591580A73E}"/>
                </a:ext>
              </a:extLst>
            </p:cNvPr>
            <p:cNvSpPr/>
            <p:nvPr/>
          </p:nvSpPr>
          <p:spPr>
            <a:xfrm>
              <a:off x="4124280" y="2785248"/>
              <a:ext cx="57663" cy="59200"/>
            </a:xfrm>
            <a:custGeom>
              <a:avLst/>
              <a:gdLst/>
              <a:ahLst/>
              <a:cxnLst/>
              <a:rect l="l" t="t" r="r" b="b"/>
              <a:pathLst>
                <a:path w="589" h="601" extrusionOk="0">
                  <a:moveTo>
                    <a:pt x="33" y="1"/>
                  </a:moveTo>
                  <a:cubicBezTo>
                    <a:pt x="30" y="1"/>
                    <a:pt x="28" y="1"/>
                    <a:pt x="25" y="1"/>
                  </a:cubicBezTo>
                  <a:cubicBezTo>
                    <a:pt x="19" y="1"/>
                    <a:pt x="13" y="4"/>
                    <a:pt x="9" y="8"/>
                  </a:cubicBezTo>
                  <a:cubicBezTo>
                    <a:pt x="5" y="12"/>
                    <a:pt x="3" y="19"/>
                    <a:pt x="2" y="26"/>
                  </a:cubicBezTo>
                  <a:cubicBezTo>
                    <a:pt x="1" y="33"/>
                    <a:pt x="3" y="42"/>
                    <a:pt x="5" y="47"/>
                  </a:cubicBezTo>
                  <a:cubicBezTo>
                    <a:pt x="7" y="56"/>
                    <a:pt x="11" y="66"/>
                    <a:pt x="15" y="76"/>
                  </a:cubicBezTo>
                  <a:cubicBezTo>
                    <a:pt x="21" y="86"/>
                    <a:pt x="25" y="95"/>
                    <a:pt x="31" y="108"/>
                  </a:cubicBezTo>
                  <a:cubicBezTo>
                    <a:pt x="36" y="117"/>
                    <a:pt x="40" y="127"/>
                    <a:pt x="46" y="137"/>
                  </a:cubicBezTo>
                  <a:cubicBezTo>
                    <a:pt x="47" y="141"/>
                    <a:pt x="49" y="145"/>
                    <a:pt x="51" y="150"/>
                  </a:cubicBezTo>
                  <a:cubicBezTo>
                    <a:pt x="65" y="162"/>
                    <a:pt x="78" y="173"/>
                    <a:pt x="90" y="187"/>
                  </a:cubicBezTo>
                  <a:cubicBezTo>
                    <a:pt x="125" y="226"/>
                    <a:pt x="157" y="271"/>
                    <a:pt x="177" y="319"/>
                  </a:cubicBezTo>
                  <a:cubicBezTo>
                    <a:pt x="189" y="343"/>
                    <a:pt x="197" y="368"/>
                    <a:pt x="204" y="394"/>
                  </a:cubicBezTo>
                  <a:cubicBezTo>
                    <a:pt x="206" y="399"/>
                    <a:pt x="207" y="406"/>
                    <a:pt x="208" y="411"/>
                  </a:cubicBezTo>
                  <a:lnTo>
                    <a:pt x="208" y="415"/>
                  </a:lnTo>
                  <a:cubicBezTo>
                    <a:pt x="214" y="438"/>
                    <a:pt x="217" y="461"/>
                    <a:pt x="217" y="485"/>
                  </a:cubicBezTo>
                  <a:cubicBezTo>
                    <a:pt x="217" y="504"/>
                    <a:pt x="217" y="524"/>
                    <a:pt x="213" y="543"/>
                  </a:cubicBezTo>
                  <a:cubicBezTo>
                    <a:pt x="209" y="562"/>
                    <a:pt x="203" y="582"/>
                    <a:pt x="192" y="600"/>
                  </a:cubicBezTo>
                  <a:cubicBezTo>
                    <a:pt x="204" y="597"/>
                    <a:pt x="215" y="594"/>
                    <a:pt x="226" y="591"/>
                  </a:cubicBezTo>
                  <a:cubicBezTo>
                    <a:pt x="243" y="585"/>
                    <a:pt x="260" y="580"/>
                    <a:pt x="277" y="575"/>
                  </a:cubicBezTo>
                  <a:lnTo>
                    <a:pt x="281" y="573"/>
                  </a:lnTo>
                  <a:cubicBezTo>
                    <a:pt x="330" y="558"/>
                    <a:pt x="380" y="541"/>
                    <a:pt x="433" y="534"/>
                  </a:cubicBezTo>
                  <a:cubicBezTo>
                    <a:pt x="448" y="532"/>
                    <a:pt x="464" y="530"/>
                    <a:pt x="480" y="530"/>
                  </a:cubicBezTo>
                  <a:cubicBezTo>
                    <a:pt x="483" y="530"/>
                    <a:pt x="487" y="530"/>
                    <a:pt x="491" y="530"/>
                  </a:cubicBezTo>
                  <a:cubicBezTo>
                    <a:pt x="502" y="530"/>
                    <a:pt x="513" y="531"/>
                    <a:pt x="526" y="532"/>
                  </a:cubicBezTo>
                  <a:cubicBezTo>
                    <a:pt x="536" y="534"/>
                    <a:pt x="547" y="535"/>
                    <a:pt x="557" y="538"/>
                  </a:cubicBezTo>
                  <a:cubicBezTo>
                    <a:pt x="567" y="540"/>
                    <a:pt x="578" y="545"/>
                    <a:pt x="588" y="548"/>
                  </a:cubicBezTo>
                  <a:cubicBezTo>
                    <a:pt x="521" y="371"/>
                    <a:pt x="441" y="202"/>
                    <a:pt x="347" y="42"/>
                  </a:cubicBezTo>
                  <a:lnTo>
                    <a:pt x="347" y="42"/>
                  </a:lnTo>
                  <a:cubicBezTo>
                    <a:pt x="373" y="88"/>
                    <a:pt x="399" y="134"/>
                    <a:pt x="424" y="182"/>
                  </a:cubicBezTo>
                  <a:lnTo>
                    <a:pt x="411" y="182"/>
                  </a:lnTo>
                  <a:cubicBezTo>
                    <a:pt x="409" y="181"/>
                    <a:pt x="407" y="181"/>
                    <a:pt x="405" y="181"/>
                  </a:cubicBezTo>
                  <a:cubicBezTo>
                    <a:pt x="400" y="181"/>
                    <a:pt x="395" y="182"/>
                    <a:pt x="389" y="183"/>
                  </a:cubicBezTo>
                  <a:cubicBezTo>
                    <a:pt x="375" y="185"/>
                    <a:pt x="363" y="191"/>
                    <a:pt x="349" y="203"/>
                  </a:cubicBezTo>
                  <a:cubicBezTo>
                    <a:pt x="341" y="210"/>
                    <a:pt x="333" y="219"/>
                    <a:pt x="327" y="232"/>
                  </a:cubicBezTo>
                  <a:cubicBezTo>
                    <a:pt x="325" y="235"/>
                    <a:pt x="323" y="239"/>
                    <a:pt x="319" y="247"/>
                  </a:cubicBezTo>
                  <a:cubicBezTo>
                    <a:pt x="317" y="252"/>
                    <a:pt x="313" y="258"/>
                    <a:pt x="310" y="263"/>
                  </a:cubicBezTo>
                  <a:cubicBezTo>
                    <a:pt x="308" y="265"/>
                    <a:pt x="306" y="269"/>
                    <a:pt x="304" y="271"/>
                  </a:cubicBezTo>
                  <a:cubicBezTo>
                    <a:pt x="302" y="272"/>
                    <a:pt x="301" y="274"/>
                    <a:pt x="298" y="275"/>
                  </a:cubicBezTo>
                  <a:lnTo>
                    <a:pt x="292" y="276"/>
                  </a:lnTo>
                  <a:lnTo>
                    <a:pt x="287" y="278"/>
                  </a:lnTo>
                  <a:lnTo>
                    <a:pt x="280" y="278"/>
                  </a:lnTo>
                  <a:cubicBezTo>
                    <a:pt x="271" y="277"/>
                    <a:pt x="262" y="276"/>
                    <a:pt x="254" y="273"/>
                  </a:cubicBezTo>
                  <a:cubicBezTo>
                    <a:pt x="248" y="271"/>
                    <a:pt x="241" y="268"/>
                    <a:pt x="236" y="264"/>
                  </a:cubicBezTo>
                  <a:cubicBezTo>
                    <a:pt x="231" y="260"/>
                    <a:pt x="226" y="256"/>
                    <a:pt x="220" y="251"/>
                  </a:cubicBezTo>
                  <a:cubicBezTo>
                    <a:pt x="215" y="243"/>
                    <a:pt x="210" y="235"/>
                    <a:pt x="205" y="227"/>
                  </a:cubicBezTo>
                  <a:cubicBezTo>
                    <a:pt x="194" y="204"/>
                    <a:pt x="187" y="179"/>
                    <a:pt x="179" y="154"/>
                  </a:cubicBezTo>
                  <a:cubicBezTo>
                    <a:pt x="171" y="127"/>
                    <a:pt x="164" y="101"/>
                    <a:pt x="151" y="76"/>
                  </a:cubicBezTo>
                  <a:cubicBezTo>
                    <a:pt x="145" y="66"/>
                    <a:pt x="139" y="55"/>
                    <a:pt x="131" y="46"/>
                  </a:cubicBezTo>
                  <a:cubicBezTo>
                    <a:pt x="128" y="42"/>
                    <a:pt x="125" y="39"/>
                    <a:pt x="121" y="35"/>
                  </a:cubicBezTo>
                  <a:cubicBezTo>
                    <a:pt x="117" y="31"/>
                    <a:pt x="111" y="27"/>
                    <a:pt x="104" y="23"/>
                  </a:cubicBezTo>
                  <a:cubicBezTo>
                    <a:pt x="100" y="20"/>
                    <a:pt x="94" y="18"/>
                    <a:pt x="85" y="14"/>
                  </a:cubicBezTo>
                  <a:cubicBezTo>
                    <a:pt x="77" y="10"/>
                    <a:pt x="69" y="7"/>
                    <a:pt x="60" y="5"/>
                  </a:cubicBezTo>
                  <a:cubicBezTo>
                    <a:pt x="50" y="2"/>
                    <a:pt x="41" y="1"/>
                    <a:pt x="33"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58;p21">
              <a:extLst>
                <a:ext uri="{FF2B5EF4-FFF2-40B4-BE49-F238E27FC236}">
                  <a16:creationId xmlns:a16="http://schemas.microsoft.com/office/drawing/2014/main" id="{FC26E504-8784-B054-BCDE-95DB0AD2FB6D}"/>
                </a:ext>
              </a:extLst>
            </p:cNvPr>
            <p:cNvSpPr/>
            <p:nvPr/>
          </p:nvSpPr>
          <p:spPr>
            <a:xfrm>
              <a:off x="4012477" y="2656012"/>
              <a:ext cx="11552" cy="5812"/>
            </a:xfrm>
            <a:custGeom>
              <a:avLst/>
              <a:gdLst/>
              <a:ahLst/>
              <a:cxnLst/>
              <a:rect l="l" t="t" r="r" b="b"/>
              <a:pathLst>
                <a:path w="118" h="59" extrusionOk="0">
                  <a:moveTo>
                    <a:pt x="1" y="1"/>
                  </a:moveTo>
                  <a:cubicBezTo>
                    <a:pt x="40" y="19"/>
                    <a:pt x="78" y="38"/>
                    <a:pt x="117" y="58"/>
                  </a:cubicBezTo>
                  <a:cubicBezTo>
                    <a:pt x="78" y="38"/>
                    <a:pt x="40" y="19"/>
                    <a:pt x="1"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59;p21">
              <a:extLst>
                <a:ext uri="{FF2B5EF4-FFF2-40B4-BE49-F238E27FC236}">
                  <a16:creationId xmlns:a16="http://schemas.microsoft.com/office/drawing/2014/main" id="{B730CD13-EAB3-806A-BC92-1A56126AF24A}"/>
                </a:ext>
              </a:extLst>
            </p:cNvPr>
            <p:cNvSpPr/>
            <p:nvPr/>
          </p:nvSpPr>
          <p:spPr>
            <a:xfrm>
              <a:off x="3652693" y="2634538"/>
              <a:ext cx="481768" cy="579000"/>
            </a:xfrm>
            <a:custGeom>
              <a:avLst/>
              <a:gdLst/>
              <a:ahLst/>
              <a:cxnLst/>
              <a:rect l="l" t="t" r="r" b="b"/>
              <a:pathLst>
                <a:path w="4921" h="5878" extrusionOk="0">
                  <a:moveTo>
                    <a:pt x="3854" y="309"/>
                  </a:moveTo>
                  <a:lnTo>
                    <a:pt x="3854" y="309"/>
                  </a:lnTo>
                  <a:cubicBezTo>
                    <a:pt x="3872" y="319"/>
                    <a:pt x="3890" y="329"/>
                    <a:pt x="3907" y="338"/>
                  </a:cubicBezTo>
                  <a:lnTo>
                    <a:pt x="3907" y="338"/>
                  </a:lnTo>
                  <a:cubicBezTo>
                    <a:pt x="3889" y="328"/>
                    <a:pt x="3872" y="318"/>
                    <a:pt x="3854" y="309"/>
                  </a:cubicBezTo>
                  <a:close/>
                  <a:moveTo>
                    <a:pt x="3907" y="338"/>
                  </a:moveTo>
                  <a:cubicBezTo>
                    <a:pt x="3908" y="338"/>
                    <a:pt x="3908" y="339"/>
                    <a:pt x="3909" y="339"/>
                  </a:cubicBezTo>
                  <a:lnTo>
                    <a:pt x="3909" y="339"/>
                  </a:lnTo>
                  <a:cubicBezTo>
                    <a:pt x="3908" y="339"/>
                    <a:pt x="3908" y="338"/>
                    <a:pt x="3907" y="338"/>
                  </a:cubicBezTo>
                  <a:close/>
                  <a:moveTo>
                    <a:pt x="1896" y="0"/>
                  </a:moveTo>
                  <a:cubicBezTo>
                    <a:pt x="1834" y="16"/>
                    <a:pt x="1772" y="33"/>
                    <a:pt x="1710" y="52"/>
                  </a:cubicBezTo>
                  <a:cubicBezTo>
                    <a:pt x="1708" y="52"/>
                    <a:pt x="1706" y="53"/>
                    <a:pt x="1704" y="54"/>
                  </a:cubicBezTo>
                  <a:cubicBezTo>
                    <a:pt x="1702" y="54"/>
                    <a:pt x="1700" y="56"/>
                    <a:pt x="1698" y="57"/>
                  </a:cubicBezTo>
                  <a:cubicBezTo>
                    <a:pt x="1668" y="65"/>
                    <a:pt x="1639" y="75"/>
                    <a:pt x="1611" y="85"/>
                  </a:cubicBezTo>
                  <a:cubicBezTo>
                    <a:pt x="1523" y="116"/>
                    <a:pt x="1436" y="151"/>
                    <a:pt x="1352" y="190"/>
                  </a:cubicBezTo>
                  <a:cubicBezTo>
                    <a:pt x="1346" y="192"/>
                    <a:pt x="1342" y="195"/>
                    <a:pt x="1338" y="198"/>
                  </a:cubicBezTo>
                  <a:cubicBezTo>
                    <a:pt x="1324" y="203"/>
                    <a:pt x="1312" y="209"/>
                    <a:pt x="1299" y="215"/>
                  </a:cubicBezTo>
                  <a:cubicBezTo>
                    <a:pt x="1241" y="244"/>
                    <a:pt x="1184" y="274"/>
                    <a:pt x="1128" y="306"/>
                  </a:cubicBezTo>
                  <a:cubicBezTo>
                    <a:pt x="1120" y="310"/>
                    <a:pt x="1114" y="314"/>
                    <a:pt x="1108" y="318"/>
                  </a:cubicBezTo>
                  <a:cubicBezTo>
                    <a:pt x="1094" y="325"/>
                    <a:pt x="1080" y="335"/>
                    <a:pt x="1066" y="343"/>
                  </a:cubicBezTo>
                  <a:cubicBezTo>
                    <a:pt x="1066" y="343"/>
                    <a:pt x="1067" y="344"/>
                    <a:pt x="1068" y="344"/>
                  </a:cubicBezTo>
                  <a:cubicBezTo>
                    <a:pt x="1069" y="347"/>
                    <a:pt x="1071" y="349"/>
                    <a:pt x="1072" y="351"/>
                  </a:cubicBezTo>
                  <a:cubicBezTo>
                    <a:pt x="1074" y="354"/>
                    <a:pt x="1075" y="358"/>
                    <a:pt x="1077" y="358"/>
                  </a:cubicBezTo>
                  <a:cubicBezTo>
                    <a:pt x="1079" y="365"/>
                    <a:pt x="1081" y="372"/>
                    <a:pt x="1083" y="380"/>
                  </a:cubicBezTo>
                  <a:cubicBezTo>
                    <a:pt x="1086" y="389"/>
                    <a:pt x="1088" y="397"/>
                    <a:pt x="1092" y="407"/>
                  </a:cubicBezTo>
                  <a:cubicBezTo>
                    <a:pt x="1094" y="410"/>
                    <a:pt x="1095" y="414"/>
                    <a:pt x="1099" y="418"/>
                  </a:cubicBezTo>
                  <a:cubicBezTo>
                    <a:pt x="1101" y="425"/>
                    <a:pt x="1105" y="430"/>
                    <a:pt x="1111" y="439"/>
                  </a:cubicBezTo>
                  <a:cubicBezTo>
                    <a:pt x="1115" y="443"/>
                    <a:pt x="1118" y="448"/>
                    <a:pt x="1122" y="452"/>
                  </a:cubicBezTo>
                  <a:lnTo>
                    <a:pt x="1126" y="457"/>
                  </a:lnTo>
                  <a:cubicBezTo>
                    <a:pt x="1132" y="464"/>
                    <a:pt x="1139" y="471"/>
                    <a:pt x="1147" y="478"/>
                  </a:cubicBezTo>
                  <a:cubicBezTo>
                    <a:pt x="1155" y="486"/>
                    <a:pt x="1165" y="494"/>
                    <a:pt x="1176" y="501"/>
                  </a:cubicBezTo>
                  <a:cubicBezTo>
                    <a:pt x="1185" y="508"/>
                    <a:pt x="1198" y="515"/>
                    <a:pt x="1211" y="520"/>
                  </a:cubicBezTo>
                  <a:cubicBezTo>
                    <a:pt x="1216" y="521"/>
                    <a:pt x="1220" y="523"/>
                    <a:pt x="1224" y="524"/>
                  </a:cubicBezTo>
                  <a:cubicBezTo>
                    <a:pt x="1229" y="525"/>
                    <a:pt x="1234" y="526"/>
                    <a:pt x="1244" y="527"/>
                  </a:cubicBezTo>
                  <a:cubicBezTo>
                    <a:pt x="1251" y="528"/>
                    <a:pt x="1257" y="529"/>
                    <a:pt x="1264" y="529"/>
                  </a:cubicBezTo>
                  <a:cubicBezTo>
                    <a:pt x="1270" y="529"/>
                    <a:pt x="1275" y="529"/>
                    <a:pt x="1280" y="528"/>
                  </a:cubicBezTo>
                  <a:lnTo>
                    <a:pt x="1288" y="527"/>
                  </a:lnTo>
                  <a:cubicBezTo>
                    <a:pt x="1304" y="525"/>
                    <a:pt x="1322" y="520"/>
                    <a:pt x="1345" y="510"/>
                  </a:cubicBezTo>
                  <a:cubicBezTo>
                    <a:pt x="1371" y="500"/>
                    <a:pt x="1398" y="486"/>
                    <a:pt x="1422" y="473"/>
                  </a:cubicBezTo>
                  <a:cubicBezTo>
                    <a:pt x="1436" y="465"/>
                    <a:pt x="1450" y="457"/>
                    <a:pt x="1464" y="449"/>
                  </a:cubicBezTo>
                  <a:cubicBezTo>
                    <a:pt x="1484" y="437"/>
                    <a:pt x="1505" y="426"/>
                    <a:pt x="1526" y="415"/>
                  </a:cubicBezTo>
                  <a:cubicBezTo>
                    <a:pt x="1563" y="394"/>
                    <a:pt x="1601" y="375"/>
                    <a:pt x="1638" y="359"/>
                  </a:cubicBezTo>
                  <a:cubicBezTo>
                    <a:pt x="1677" y="342"/>
                    <a:pt x="1712" y="328"/>
                    <a:pt x="1747" y="317"/>
                  </a:cubicBezTo>
                  <a:cubicBezTo>
                    <a:pt x="1785" y="304"/>
                    <a:pt x="1826" y="294"/>
                    <a:pt x="1871" y="287"/>
                  </a:cubicBezTo>
                  <a:cubicBezTo>
                    <a:pt x="1904" y="282"/>
                    <a:pt x="1935" y="279"/>
                    <a:pt x="1964" y="279"/>
                  </a:cubicBezTo>
                  <a:cubicBezTo>
                    <a:pt x="1984" y="279"/>
                    <a:pt x="2003" y="280"/>
                    <a:pt x="2022" y="282"/>
                  </a:cubicBezTo>
                  <a:cubicBezTo>
                    <a:pt x="2064" y="289"/>
                    <a:pt x="2104" y="299"/>
                    <a:pt x="2146" y="317"/>
                  </a:cubicBezTo>
                  <a:cubicBezTo>
                    <a:pt x="2164" y="323"/>
                    <a:pt x="2182" y="332"/>
                    <a:pt x="2198" y="341"/>
                  </a:cubicBezTo>
                  <a:cubicBezTo>
                    <a:pt x="2216" y="350"/>
                    <a:pt x="2233" y="362"/>
                    <a:pt x="2252" y="375"/>
                  </a:cubicBezTo>
                  <a:cubicBezTo>
                    <a:pt x="2262" y="383"/>
                    <a:pt x="2272" y="390"/>
                    <a:pt x="2280" y="398"/>
                  </a:cubicBezTo>
                  <a:cubicBezTo>
                    <a:pt x="2289" y="407"/>
                    <a:pt x="2298" y="416"/>
                    <a:pt x="2306" y="428"/>
                  </a:cubicBezTo>
                  <a:cubicBezTo>
                    <a:pt x="2310" y="433"/>
                    <a:pt x="2314" y="438"/>
                    <a:pt x="2318" y="442"/>
                  </a:cubicBezTo>
                  <a:cubicBezTo>
                    <a:pt x="2322" y="450"/>
                    <a:pt x="2326" y="458"/>
                    <a:pt x="2330" y="465"/>
                  </a:cubicBezTo>
                  <a:cubicBezTo>
                    <a:pt x="2333" y="473"/>
                    <a:pt x="2335" y="479"/>
                    <a:pt x="2338" y="485"/>
                  </a:cubicBezTo>
                  <a:cubicBezTo>
                    <a:pt x="2341" y="494"/>
                    <a:pt x="2343" y="502"/>
                    <a:pt x="2344" y="510"/>
                  </a:cubicBezTo>
                  <a:cubicBezTo>
                    <a:pt x="2345" y="523"/>
                    <a:pt x="2345" y="532"/>
                    <a:pt x="2344" y="543"/>
                  </a:cubicBezTo>
                  <a:cubicBezTo>
                    <a:pt x="2344" y="547"/>
                    <a:pt x="2343" y="551"/>
                    <a:pt x="2342" y="555"/>
                  </a:cubicBezTo>
                  <a:cubicBezTo>
                    <a:pt x="2341" y="559"/>
                    <a:pt x="2340" y="564"/>
                    <a:pt x="2338" y="569"/>
                  </a:cubicBezTo>
                  <a:cubicBezTo>
                    <a:pt x="2334" y="575"/>
                    <a:pt x="2332" y="580"/>
                    <a:pt x="2329" y="587"/>
                  </a:cubicBezTo>
                  <a:cubicBezTo>
                    <a:pt x="2325" y="593"/>
                    <a:pt x="2321" y="598"/>
                    <a:pt x="2317" y="604"/>
                  </a:cubicBezTo>
                  <a:cubicBezTo>
                    <a:pt x="2311" y="612"/>
                    <a:pt x="2305" y="619"/>
                    <a:pt x="2299" y="626"/>
                  </a:cubicBezTo>
                  <a:cubicBezTo>
                    <a:pt x="2289" y="635"/>
                    <a:pt x="2280" y="643"/>
                    <a:pt x="2270" y="652"/>
                  </a:cubicBezTo>
                  <a:cubicBezTo>
                    <a:pt x="2258" y="660"/>
                    <a:pt x="2246" y="669"/>
                    <a:pt x="2233" y="677"/>
                  </a:cubicBezTo>
                  <a:cubicBezTo>
                    <a:pt x="2218" y="686"/>
                    <a:pt x="2202" y="694"/>
                    <a:pt x="2186" y="702"/>
                  </a:cubicBezTo>
                  <a:cubicBezTo>
                    <a:pt x="2168" y="709"/>
                    <a:pt x="2150" y="716"/>
                    <a:pt x="2134" y="722"/>
                  </a:cubicBezTo>
                  <a:cubicBezTo>
                    <a:pt x="2116" y="727"/>
                    <a:pt x="2096" y="732"/>
                    <a:pt x="2074" y="735"/>
                  </a:cubicBezTo>
                  <a:cubicBezTo>
                    <a:pt x="2062" y="737"/>
                    <a:pt x="2049" y="738"/>
                    <a:pt x="2037" y="739"/>
                  </a:cubicBezTo>
                  <a:cubicBezTo>
                    <a:pt x="2026" y="739"/>
                    <a:pt x="2014" y="739"/>
                    <a:pt x="2002" y="737"/>
                  </a:cubicBezTo>
                  <a:cubicBezTo>
                    <a:pt x="1995" y="736"/>
                    <a:pt x="1987" y="735"/>
                    <a:pt x="1980" y="734"/>
                  </a:cubicBezTo>
                  <a:cubicBezTo>
                    <a:pt x="1974" y="732"/>
                    <a:pt x="1966" y="730"/>
                    <a:pt x="1960" y="728"/>
                  </a:cubicBezTo>
                  <a:cubicBezTo>
                    <a:pt x="1956" y="726"/>
                    <a:pt x="1952" y="724"/>
                    <a:pt x="1948" y="722"/>
                  </a:cubicBezTo>
                  <a:cubicBezTo>
                    <a:pt x="1943" y="719"/>
                    <a:pt x="1939" y="717"/>
                    <a:pt x="1936" y="714"/>
                  </a:cubicBezTo>
                  <a:lnTo>
                    <a:pt x="1926" y="706"/>
                  </a:lnTo>
                  <a:cubicBezTo>
                    <a:pt x="1923" y="705"/>
                    <a:pt x="1922" y="703"/>
                    <a:pt x="1919" y="700"/>
                  </a:cubicBezTo>
                  <a:cubicBezTo>
                    <a:pt x="1914" y="692"/>
                    <a:pt x="1910" y="685"/>
                    <a:pt x="1906" y="676"/>
                  </a:cubicBezTo>
                  <a:cubicBezTo>
                    <a:pt x="1895" y="649"/>
                    <a:pt x="1890" y="621"/>
                    <a:pt x="1886" y="597"/>
                  </a:cubicBezTo>
                  <a:cubicBezTo>
                    <a:pt x="1884" y="585"/>
                    <a:pt x="1883" y="572"/>
                    <a:pt x="1881" y="559"/>
                  </a:cubicBezTo>
                  <a:lnTo>
                    <a:pt x="1879" y="540"/>
                  </a:lnTo>
                  <a:cubicBezTo>
                    <a:pt x="1875" y="518"/>
                    <a:pt x="1872" y="502"/>
                    <a:pt x="1868" y="487"/>
                  </a:cubicBezTo>
                  <a:cubicBezTo>
                    <a:pt x="1864" y="472"/>
                    <a:pt x="1858" y="459"/>
                    <a:pt x="1850" y="449"/>
                  </a:cubicBezTo>
                  <a:cubicBezTo>
                    <a:pt x="1846" y="442"/>
                    <a:pt x="1842" y="439"/>
                    <a:pt x="1838" y="436"/>
                  </a:cubicBezTo>
                  <a:cubicBezTo>
                    <a:pt x="1833" y="432"/>
                    <a:pt x="1828" y="430"/>
                    <a:pt x="1821" y="428"/>
                  </a:cubicBezTo>
                  <a:cubicBezTo>
                    <a:pt x="1815" y="426"/>
                    <a:pt x="1807" y="425"/>
                    <a:pt x="1801" y="425"/>
                  </a:cubicBezTo>
                  <a:cubicBezTo>
                    <a:pt x="1798" y="425"/>
                    <a:pt x="1795" y="425"/>
                    <a:pt x="1792" y="426"/>
                  </a:cubicBezTo>
                  <a:cubicBezTo>
                    <a:pt x="1787" y="427"/>
                    <a:pt x="1782" y="428"/>
                    <a:pt x="1777" y="429"/>
                  </a:cubicBezTo>
                  <a:cubicBezTo>
                    <a:pt x="1768" y="431"/>
                    <a:pt x="1759" y="435"/>
                    <a:pt x="1750" y="439"/>
                  </a:cubicBezTo>
                  <a:cubicBezTo>
                    <a:pt x="1737" y="444"/>
                    <a:pt x="1726" y="452"/>
                    <a:pt x="1712" y="460"/>
                  </a:cubicBezTo>
                  <a:cubicBezTo>
                    <a:pt x="1700" y="469"/>
                    <a:pt x="1687" y="478"/>
                    <a:pt x="1675" y="487"/>
                  </a:cubicBezTo>
                  <a:cubicBezTo>
                    <a:pt x="1662" y="499"/>
                    <a:pt x="1650" y="512"/>
                    <a:pt x="1639" y="525"/>
                  </a:cubicBezTo>
                  <a:cubicBezTo>
                    <a:pt x="1630" y="536"/>
                    <a:pt x="1621" y="548"/>
                    <a:pt x="1611" y="564"/>
                  </a:cubicBezTo>
                  <a:lnTo>
                    <a:pt x="1597" y="582"/>
                  </a:lnTo>
                  <a:lnTo>
                    <a:pt x="1579" y="607"/>
                  </a:lnTo>
                  <a:cubicBezTo>
                    <a:pt x="1571" y="618"/>
                    <a:pt x="1562" y="630"/>
                    <a:pt x="1551" y="641"/>
                  </a:cubicBezTo>
                  <a:cubicBezTo>
                    <a:pt x="1543" y="652"/>
                    <a:pt x="1531" y="662"/>
                    <a:pt x="1520" y="670"/>
                  </a:cubicBezTo>
                  <a:cubicBezTo>
                    <a:pt x="1505" y="682"/>
                    <a:pt x="1491" y="691"/>
                    <a:pt x="1473" y="701"/>
                  </a:cubicBezTo>
                  <a:cubicBezTo>
                    <a:pt x="1457" y="711"/>
                    <a:pt x="1439" y="718"/>
                    <a:pt x="1423" y="726"/>
                  </a:cubicBezTo>
                  <a:cubicBezTo>
                    <a:pt x="1384" y="742"/>
                    <a:pt x="1344" y="756"/>
                    <a:pt x="1301" y="771"/>
                  </a:cubicBezTo>
                  <a:cubicBezTo>
                    <a:pt x="1260" y="784"/>
                    <a:pt x="1223" y="799"/>
                    <a:pt x="1187" y="815"/>
                  </a:cubicBezTo>
                  <a:cubicBezTo>
                    <a:pt x="1173" y="821"/>
                    <a:pt x="1158" y="828"/>
                    <a:pt x="1145" y="836"/>
                  </a:cubicBezTo>
                  <a:cubicBezTo>
                    <a:pt x="1135" y="842"/>
                    <a:pt x="1126" y="848"/>
                    <a:pt x="1117" y="854"/>
                  </a:cubicBezTo>
                  <a:cubicBezTo>
                    <a:pt x="1109" y="861"/>
                    <a:pt x="1103" y="867"/>
                    <a:pt x="1097" y="873"/>
                  </a:cubicBezTo>
                  <a:cubicBezTo>
                    <a:pt x="1093" y="878"/>
                    <a:pt x="1090" y="885"/>
                    <a:pt x="1087" y="893"/>
                  </a:cubicBezTo>
                  <a:cubicBezTo>
                    <a:pt x="1086" y="898"/>
                    <a:pt x="1085" y="904"/>
                    <a:pt x="1085" y="911"/>
                  </a:cubicBezTo>
                  <a:cubicBezTo>
                    <a:pt x="1086" y="917"/>
                    <a:pt x="1087" y="922"/>
                    <a:pt x="1090" y="930"/>
                  </a:cubicBezTo>
                  <a:cubicBezTo>
                    <a:pt x="1096" y="943"/>
                    <a:pt x="1106" y="956"/>
                    <a:pt x="1115" y="966"/>
                  </a:cubicBezTo>
                  <a:cubicBezTo>
                    <a:pt x="1126" y="979"/>
                    <a:pt x="1137" y="989"/>
                    <a:pt x="1149" y="1001"/>
                  </a:cubicBezTo>
                  <a:lnTo>
                    <a:pt x="1159" y="1011"/>
                  </a:lnTo>
                  <a:cubicBezTo>
                    <a:pt x="1180" y="1032"/>
                    <a:pt x="1198" y="1052"/>
                    <a:pt x="1212" y="1070"/>
                  </a:cubicBezTo>
                  <a:cubicBezTo>
                    <a:pt x="1220" y="1079"/>
                    <a:pt x="1226" y="1088"/>
                    <a:pt x="1232" y="1097"/>
                  </a:cubicBezTo>
                  <a:cubicBezTo>
                    <a:pt x="1239" y="1106"/>
                    <a:pt x="1245" y="1116"/>
                    <a:pt x="1250" y="1125"/>
                  </a:cubicBezTo>
                  <a:cubicBezTo>
                    <a:pt x="1254" y="1132"/>
                    <a:pt x="1260" y="1141"/>
                    <a:pt x="1264" y="1148"/>
                  </a:cubicBezTo>
                  <a:cubicBezTo>
                    <a:pt x="1269" y="1159"/>
                    <a:pt x="1275" y="1169"/>
                    <a:pt x="1280" y="1179"/>
                  </a:cubicBezTo>
                  <a:cubicBezTo>
                    <a:pt x="1290" y="1194"/>
                    <a:pt x="1299" y="1205"/>
                    <a:pt x="1310" y="1212"/>
                  </a:cubicBezTo>
                  <a:cubicBezTo>
                    <a:pt x="1314" y="1216"/>
                    <a:pt x="1319" y="1219"/>
                    <a:pt x="1325" y="1221"/>
                  </a:cubicBezTo>
                  <a:cubicBezTo>
                    <a:pt x="1329" y="1222"/>
                    <a:pt x="1333" y="1223"/>
                    <a:pt x="1336" y="1223"/>
                  </a:cubicBezTo>
                  <a:cubicBezTo>
                    <a:pt x="1340" y="1225"/>
                    <a:pt x="1343" y="1225"/>
                    <a:pt x="1347" y="1225"/>
                  </a:cubicBezTo>
                  <a:lnTo>
                    <a:pt x="1358" y="1225"/>
                  </a:lnTo>
                  <a:cubicBezTo>
                    <a:pt x="1361" y="1223"/>
                    <a:pt x="1365" y="1222"/>
                    <a:pt x="1369" y="1222"/>
                  </a:cubicBezTo>
                  <a:cubicBezTo>
                    <a:pt x="1380" y="1220"/>
                    <a:pt x="1390" y="1215"/>
                    <a:pt x="1401" y="1211"/>
                  </a:cubicBezTo>
                  <a:cubicBezTo>
                    <a:pt x="1413" y="1205"/>
                    <a:pt x="1425" y="1198"/>
                    <a:pt x="1437" y="1191"/>
                  </a:cubicBezTo>
                  <a:cubicBezTo>
                    <a:pt x="1454" y="1181"/>
                    <a:pt x="1472" y="1169"/>
                    <a:pt x="1490" y="1156"/>
                  </a:cubicBezTo>
                  <a:cubicBezTo>
                    <a:pt x="1518" y="1135"/>
                    <a:pt x="1540" y="1109"/>
                    <a:pt x="1559" y="1086"/>
                  </a:cubicBezTo>
                  <a:cubicBezTo>
                    <a:pt x="1572" y="1069"/>
                    <a:pt x="1585" y="1052"/>
                    <a:pt x="1597" y="1033"/>
                  </a:cubicBezTo>
                  <a:lnTo>
                    <a:pt x="1616" y="1008"/>
                  </a:lnTo>
                  <a:cubicBezTo>
                    <a:pt x="1635" y="983"/>
                    <a:pt x="1659" y="954"/>
                    <a:pt x="1688" y="930"/>
                  </a:cubicBezTo>
                  <a:cubicBezTo>
                    <a:pt x="1703" y="917"/>
                    <a:pt x="1722" y="907"/>
                    <a:pt x="1746" y="895"/>
                  </a:cubicBezTo>
                  <a:cubicBezTo>
                    <a:pt x="1762" y="888"/>
                    <a:pt x="1781" y="881"/>
                    <a:pt x="1804" y="874"/>
                  </a:cubicBezTo>
                  <a:cubicBezTo>
                    <a:pt x="1822" y="868"/>
                    <a:pt x="1843" y="864"/>
                    <a:pt x="1868" y="860"/>
                  </a:cubicBezTo>
                  <a:cubicBezTo>
                    <a:pt x="1887" y="857"/>
                    <a:pt x="1906" y="855"/>
                    <a:pt x="1926" y="854"/>
                  </a:cubicBezTo>
                  <a:cubicBezTo>
                    <a:pt x="1931" y="854"/>
                    <a:pt x="1936" y="854"/>
                    <a:pt x="1941" y="854"/>
                  </a:cubicBezTo>
                  <a:cubicBezTo>
                    <a:pt x="1956" y="854"/>
                    <a:pt x="1973" y="855"/>
                    <a:pt x="1990" y="856"/>
                  </a:cubicBezTo>
                  <a:cubicBezTo>
                    <a:pt x="2004" y="859"/>
                    <a:pt x="2019" y="861"/>
                    <a:pt x="2032" y="864"/>
                  </a:cubicBezTo>
                  <a:cubicBezTo>
                    <a:pt x="2046" y="867"/>
                    <a:pt x="2058" y="871"/>
                    <a:pt x="2072" y="875"/>
                  </a:cubicBezTo>
                  <a:cubicBezTo>
                    <a:pt x="2079" y="878"/>
                    <a:pt x="2088" y="883"/>
                    <a:pt x="2095" y="887"/>
                  </a:cubicBezTo>
                  <a:cubicBezTo>
                    <a:pt x="2105" y="891"/>
                    <a:pt x="2114" y="897"/>
                    <a:pt x="2121" y="902"/>
                  </a:cubicBezTo>
                  <a:lnTo>
                    <a:pt x="2125" y="906"/>
                  </a:lnTo>
                  <a:cubicBezTo>
                    <a:pt x="2128" y="909"/>
                    <a:pt x="2133" y="911"/>
                    <a:pt x="2136" y="914"/>
                  </a:cubicBezTo>
                  <a:cubicBezTo>
                    <a:pt x="2143" y="920"/>
                    <a:pt x="2148" y="928"/>
                    <a:pt x="2155" y="934"/>
                  </a:cubicBezTo>
                  <a:cubicBezTo>
                    <a:pt x="2157" y="937"/>
                    <a:pt x="2160" y="941"/>
                    <a:pt x="2162" y="944"/>
                  </a:cubicBezTo>
                  <a:cubicBezTo>
                    <a:pt x="2165" y="948"/>
                    <a:pt x="2167" y="954"/>
                    <a:pt x="2170" y="959"/>
                  </a:cubicBezTo>
                  <a:cubicBezTo>
                    <a:pt x="2172" y="965"/>
                    <a:pt x="2172" y="965"/>
                    <a:pt x="2172" y="965"/>
                  </a:cubicBezTo>
                  <a:cubicBezTo>
                    <a:pt x="2174" y="970"/>
                    <a:pt x="2175" y="976"/>
                    <a:pt x="2177" y="978"/>
                  </a:cubicBezTo>
                  <a:cubicBezTo>
                    <a:pt x="2177" y="983"/>
                    <a:pt x="2178" y="988"/>
                    <a:pt x="2178" y="993"/>
                  </a:cubicBezTo>
                  <a:cubicBezTo>
                    <a:pt x="2179" y="1000"/>
                    <a:pt x="2178" y="1007"/>
                    <a:pt x="2177" y="1013"/>
                  </a:cubicBezTo>
                  <a:cubicBezTo>
                    <a:pt x="2175" y="1027"/>
                    <a:pt x="2172" y="1039"/>
                    <a:pt x="2170" y="1052"/>
                  </a:cubicBezTo>
                  <a:lnTo>
                    <a:pt x="2169" y="1056"/>
                  </a:lnTo>
                  <a:cubicBezTo>
                    <a:pt x="2166" y="1070"/>
                    <a:pt x="2163" y="1082"/>
                    <a:pt x="2161" y="1096"/>
                  </a:cubicBezTo>
                  <a:cubicBezTo>
                    <a:pt x="2160" y="1108"/>
                    <a:pt x="2160" y="1120"/>
                    <a:pt x="2161" y="1130"/>
                  </a:cubicBezTo>
                  <a:lnTo>
                    <a:pt x="2162" y="1138"/>
                  </a:lnTo>
                  <a:cubicBezTo>
                    <a:pt x="2163" y="1142"/>
                    <a:pt x="2165" y="1147"/>
                    <a:pt x="2166" y="1151"/>
                  </a:cubicBezTo>
                  <a:cubicBezTo>
                    <a:pt x="2168" y="1157"/>
                    <a:pt x="2171" y="1163"/>
                    <a:pt x="2174" y="1167"/>
                  </a:cubicBezTo>
                  <a:cubicBezTo>
                    <a:pt x="2175" y="1170"/>
                    <a:pt x="2178" y="1173"/>
                    <a:pt x="2180" y="1175"/>
                  </a:cubicBezTo>
                  <a:cubicBezTo>
                    <a:pt x="2181" y="1176"/>
                    <a:pt x="2183" y="1179"/>
                    <a:pt x="2184" y="1181"/>
                  </a:cubicBezTo>
                  <a:cubicBezTo>
                    <a:pt x="2187" y="1184"/>
                    <a:pt x="2190" y="1187"/>
                    <a:pt x="2193" y="1190"/>
                  </a:cubicBezTo>
                  <a:cubicBezTo>
                    <a:pt x="2197" y="1192"/>
                    <a:pt x="2201" y="1195"/>
                    <a:pt x="2207" y="1199"/>
                  </a:cubicBezTo>
                  <a:cubicBezTo>
                    <a:pt x="2212" y="1203"/>
                    <a:pt x="2218" y="1206"/>
                    <a:pt x="2226" y="1209"/>
                  </a:cubicBezTo>
                  <a:cubicBezTo>
                    <a:pt x="2236" y="1213"/>
                    <a:pt x="2247" y="1217"/>
                    <a:pt x="2262" y="1222"/>
                  </a:cubicBezTo>
                  <a:lnTo>
                    <a:pt x="2268" y="1223"/>
                  </a:lnTo>
                  <a:cubicBezTo>
                    <a:pt x="2280" y="1228"/>
                    <a:pt x="2292" y="1232"/>
                    <a:pt x="2308" y="1238"/>
                  </a:cubicBezTo>
                  <a:cubicBezTo>
                    <a:pt x="2310" y="1239"/>
                    <a:pt x="2312" y="1240"/>
                    <a:pt x="2315" y="1241"/>
                  </a:cubicBezTo>
                  <a:cubicBezTo>
                    <a:pt x="2321" y="1244"/>
                    <a:pt x="2327" y="1248"/>
                    <a:pt x="2333" y="1253"/>
                  </a:cubicBezTo>
                  <a:lnTo>
                    <a:pt x="2338" y="1256"/>
                  </a:lnTo>
                  <a:cubicBezTo>
                    <a:pt x="2340" y="1258"/>
                    <a:pt x="2343" y="1261"/>
                    <a:pt x="2346" y="1264"/>
                  </a:cubicBezTo>
                  <a:cubicBezTo>
                    <a:pt x="2350" y="1269"/>
                    <a:pt x="2353" y="1275"/>
                    <a:pt x="2357" y="1281"/>
                  </a:cubicBezTo>
                  <a:cubicBezTo>
                    <a:pt x="2362" y="1287"/>
                    <a:pt x="2365" y="1294"/>
                    <a:pt x="2366" y="1298"/>
                  </a:cubicBezTo>
                  <a:cubicBezTo>
                    <a:pt x="2368" y="1303"/>
                    <a:pt x="2370" y="1307"/>
                    <a:pt x="2371" y="1311"/>
                  </a:cubicBezTo>
                  <a:cubicBezTo>
                    <a:pt x="2373" y="1318"/>
                    <a:pt x="2375" y="1324"/>
                    <a:pt x="2376" y="1330"/>
                  </a:cubicBezTo>
                  <a:cubicBezTo>
                    <a:pt x="2376" y="1334"/>
                    <a:pt x="2377" y="1337"/>
                    <a:pt x="2377" y="1341"/>
                  </a:cubicBezTo>
                  <a:cubicBezTo>
                    <a:pt x="2377" y="1347"/>
                    <a:pt x="2377" y="1353"/>
                    <a:pt x="2376" y="1359"/>
                  </a:cubicBezTo>
                  <a:cubicBezTo>
                    <a:pt x="2376" y="1364"/>
                    <a:pt x="2375" y="1369"/>
                    <a:pt x="2374" y="1374"/>
                  </a:cubicBezTo>
                  <a:cubicBezTo>
                    <a:pt x="2373" y="1379"/>
                    <a:pt x="2371" y="1383"/>
                    <a:pt x="2368" y="1391"/>
                  </a:cubicBezTo>
                  <a:cubicBezTo>
                    <a:pt x="2365" y="1398"/>
                    <a:pt x="2361" y="1405"/>
                    <a:pt x="2355" y="1413"/>
                  </a:cubicBezTo>
                  <a:cubicBezTo>
                    <a:pt x="2352" y="1418"/>
                    <a:pt x="2348" y="1422"/>
                    <a:pt x="2345" y="1427"/>
                  </a:cubicBezTo>
                  <a:cubicBezTo>
                    <a:pt x="2339" y="1434"/>
                    <a:pt x="2332" y="1439"/>
                    <a:pt x="2328" y="1442"/>
                  </a:cubicBezTo>
                  <a:cubicBezTo>
                    <a:pt x="2322" y="1447"/>
                    <a:pt x="2315" y="1452"/>
                    <a:pt x="2307" y="1458"/>
                  </a:cubicBezTo>
                  <a:cubicBezTo>
                    <a:pt x="2298" y="1463"/>
                    <a:pt x="2288" y="1468"/>
                    <a:pt x="2281" y="1471"/>
                  </a:cubicBezTo>
                  <a:cubicBezTo>
                    <a:pt x="2273" y="1474"/>
                    <a:pt x="2264" y="1478"/>
                    <a:pt x="2256" y="1481"/>
                  </a:cubicBezTo>
                  <a:cubicBezTo>
                    <a:pt x="2249" y="1483"/>
                    <a:pt x="2241" y="1484"/>
                    <a:pt x="2230" y="1486"/>
                  </a:cubicBezTo>
                  <a:cubicBezTo>
                    <a:pt x="2221" y="1487"/>
                    <a:pt x="2214" y="1488"/>
                    <a:pt x="2206" y="1488"/>
                  </a:cubicBezTo>
                  <a:cubicBezTo>
                    <a:pt x="2204" y="1488"/>
                    <a:pt x="2201" y="1488"/>
                    <a:pt x="2199" y="1488"/>
                  </a:cubicBezTo>
                  <a:cubicBezTo>
                    <a:pt x="2194" y="1488"/>
                    <a:pt x="2188" y="1488"/>
                    <a:pt x="2182" y="1487"/>
                  </a:cubicBezTo>
                  <a:cubicBezTo>
                    <a:pt x="2175" y="1487"/>
                    <a:pt x="2169" y="1486"/>
                    <a:pt x="2163" y="1485"/>
                  </a:cubicBezTo>
                  <a:cubicBezTo>
                    <a:pt x="2156" y="1484"/>
                    <a:pt x="2148" y="1481"/>
                    <a:pt x="2139" y="1478"/>
                  </a:cubicBezTo>
                  <a:cubicBezTo>
                    <a:pt x="2133" y="1475"/>
                    <a:pt x="2127" y="1472"/>
                    <a:pt x="2122" y="1470"/>
                  </a:cubicBezTo>
                  <a:cubicBezTo>
                    <a:pt x="2115" y="1466"/>
                    <a:pt x="2109" y="1462"/>
                    <a:pt x="2102" y="1457"/>
                  </a:cubicBezTo>
                  <a:cubicBezTo>
                    <a:pt x="2094" y="1450"/>
                    <a:pt x="2087" y="1444"/>
                    <a:pt x="2079" y="1437"/>
                  </a:cubicBezTo>
                  <a:cubicBezTo>
                    <a:pt x="2071" y="1427"/>
                    <a:pt x="2063" y="1418"/>
                    <a:pt x="2054" y="1407"/>
                  </a:cubicBezTo>
                  <a:lnTo>
                    <a:pt x="2041" y="1389"/>
                  </a:lnTo>
                  <a:lnTo>
                    <a:pt x="2032" y="1378"/>
                  </a:lnTo>
                  <a:lnTo>
                    <a:pt x="2012" y="1352"/>
                  </a:lnTo>
                  <a:cubicBezTo>
                    <a:pt x="2005" y="1343"/>
                    <a:pt x="1998" y="1334"/>
                    <a:pt x="1990" y="1326"/>
                  </a:cubicBezTo>
                  <a:cubicBezTo>
                    <a:pt x="1982" y="1317"/>
                    <a:pt x="1973" y="1309"/>
                    <a:pt x="1962" y="1302"/>
                  </a:cubicBezTo>
                  <a:cubicBezTo>
                    <a:pt x="1954" y="1296"/>
                    <a:pt x="1944" y="1289"/>
                    <a:pt x="1934" y="1284"/>
                  </a:cubicBezTo>
                  <a:cubicBezTo>
                    <a:pt x="1925" y="1280"/>
                    <a:pt x="1914" y="1277"/>
                    <a:pt x="1900" y="1275"/>
                  </a:cubicBezTo>
                  <a:cubicBezTo>
                    <a:pt x="1891" y="1273"/>
                    <a:pt x="1882" y="1272"/>
                    <a:pt x="1874" y="1272"/>
                  </a:cubicBezTo>
                  <a:cubicBezTo>
                    <a:pt x="1869" y="1272"/>
                    <a:pt x="1865" y="1272"/>
                    <a:pt x="1861" y="1273"/>
                  </a:cubicBezTo>
                  <a:cubicBezTo>
                    <a:pt x="1854" y="1273"/>
                    <a:pt x="1848" y="1274"/>
                    <a:pt x="1842" y="1275"/>
                  </a:cubicBezTo>
                  <a:cubicBezTo>
                    <a:pt x="1831" y="1276"/>
                    <a:pt x="1821" y="1278"/>
                    <a:pt x="1811" y="1280"/>
                  </a:cubicBezTo>
                  <a:cubicBezTo>
                    <a:pt x="1798" y="1282"/>
                    <a:pt x="1787" y="1285"/>
                    <a:pt x="1775" y="1289"/>
                  </a:cubicBezTo>
                  <a:cubicBezTo>
                    <a:pt x="1769" y="1291"/>
                    <a:pt x="1760" y="1295"/>
                    <a:pt x="1754" y="1300"/>
                  </a:cubicBezTo>
                  <a:cubicBezTo>
                    <a:pt x="1752" y="1302"/>
                    <a:pt x="1750" y="1304"/>
                    <a:pt x="1748" y="1307"/>
                  </a:cubicBezTo>
                  <a:cubicBezTo>
                    <a:pt x="1747" y="1308"/>
                    <a:pt x="1747" y="1309"/>
                    <a:pt x="1745" y="1313"/>
                  </a:cubicBezTo>
                  <a:cubicBezTo>
                    <a:pt x="1744" y="1315"/>
                    <a:pt x="1744" y="1319"/>
                    <a:pt x="1744" y="1321"/>
                  </a:cubicBezTo>
                  <a:cubicBezTo>
                    <a:pt x="1744" y="1323"/>
                    <a:pt x="1745" y="1325"/>
                    <a:pt x="1746" y="1328"/>
                  </a:cubicBezTo>
                  <a:cubicBezTo>
                    <a:pt x="1748" y="1333"/>
                    <a:pt x="1751" y="1337"/>
                    <a:pt x="1755" y="1344"/>
                  </a:cubicBezTo>
                  <a:cubicBezTo>
                    <a:pt x="1760" y="1349"/>
                    <a:pt x="1765" y="1353"/>
                    <a:pt x="1774" y="1360"/>
                  </a:cubicBezTo>
                  <a:lnTo>
                    <a:pt x="1779" y="1366"/>
                  </a:lnTo>
                  <a:cubicBezTo>
                    <a:pt x="1792" y="1376"/>
                    <a:pt x="1804" y="1388"/>
                    <a:pt x="1815" y="1400"/>
                  </a:cubicBezTo>
                  <a:cubicBezTo>
                    <a:pt x="1818" y="1404"/>
                    <a:pt x="1821" y="1410"/>
                    <a:pt x="1824" y="1415"/>
                  </a:cubicBezTo>
                  <a:cubicBezTo>
                    <a:pt x="1825" y="1419"/>
                    <a:pt x="1827" y="1423"/>
                    <a:pt x="1829" y="1426"/>
                  </a:cubicBezTo>
                  <a:cubicBezTo>
                    <a:pt x="1831" y="1430"/>
                    <a:pt x="1835" y="1434"/>
                    <a:pt x="1840" y="1441"/>
                  </a:cubicBezTo>
                  <a:cubicBezTo>
                    <a:pt x="1845" y="1448"/>
                    <a:pt x="1851" y="1456"/>
                    <a:pt x="1858" y="1462"/>
                  </a:cubicBezTo>
                  <a:lnTo>
                    <a:pt x="1861" y="1465"/>
                  </a:lnTo>
                  <a:lnTo>
                    <a:pt x="1867" y="1472"/>
                  </a:lnTo>
                  <a:cubicBezTo>
                    <a:pt x="1868" y="1473"/>
                    <a:pt x="1868" y="1475"/>
                    <a:pt x="1869" y="1479"/>
                  </a:cubicBezTo>
                  <a:cubicBezTo>
                    <a:pt x="1867" y="1481"/>
                    <a:pt x="1865" y="1483"/>
                    <a:pt x="1862" y="1485"/>
                  </a:cubicBezTo>
                  <a:cubicBezTo>
                    <a:pt x="1856" y="1489"/>
                    <a:pt x="1850" y="1493"/>
                    <a:pt x="1843" y="1496"/>
                  </a:cubicBezTo>
                  <a:cubicBezTo>
                    <a:pt x="1831" y="1504"/>
                    <a:pt x="1818" y="1510"/>
                    <a:pt x="1804" y="1516"/>
                  </a:cubicBezTo>
                  <a:cubicBezTo>
                    <a:pt x="1800" y="1518"/>
                    <a:pt x="1795" y="1520"/>
                    <a:pt x="1790" y="1521"/>
                  </a:cubicBezTo>
                  <a:cubicBezTo>
                    <a:pt x="1782" y="1525"/>
                    <a:pt x="1774" y="1526"/>
                    <a:pt x="1766" y="1528"/>
                  </a:cubicBezTo>
                  <a:cubicBezTo>
                    <a:pt x="1757" y="1529"/>
                    <a:pt x="1749" y="1530"/>
                    <a:pt x="1742" y="1530"/>
                  </a:cubicBezTo>
                  <a:cubicBezTo>
                    <a:pt x="1732" y="1531"/>
                    <a:pt x="1723" y="1531"/>
                    <a:pt x="1713" y="1531"/>
                  </a:cubicBezTo>
                  <a:cubicBezTo>
                    <a:pt x="1698" y="1531"/>
                    <a:pt x="1683" y="1530"/>
                    <a:pt x="1667" y="1529"/>
                  </a:cubicBezTo>
                  <a:lnTo>
                    <a:pt x="1655" y="1529"/>
                  </a:lnTo>
                  <a:cubicBezTo>
                    <a:pt x="1636" y="1528"/>
                    <a:pt x="1616" y="1527"/>
                    <a:pt x="1597" y="1527"/>
                  </a:cubicBezTo>
                  <a:cubicBezTo>
                    <a:pt x="1578" y="1527"/>
                    <a:pt x="1560" y="1528"/>
                    <a:pt x="1538" y="1531"/>
                  </a:cubicBezTo>
                  <a:cubicBezTo>
                    <a:pt x="1531" y="1532"/>
                    <a:pt x="1525" y="1533"/>
                    <a:pt x="1520" y="1534"/>
                  </a:cubicBezTo>
                  <a:cubicBezTo>
                    <a:pt x="1510" y="1536"/>
                    <a:pt x="1502" y="1539"/>
                    <a:pt x="1494" y="1542"/>
                  </a:cubicBezTo>
                  <a:cubicBezTo>
                    <a:pt x="1490" y="1544"/>
                    <a:pt x="1484" y="1547"/>
                    <a:pt x="1475" y="1551"/>
                  </a:cubicBezTo>
                  <a:cubicBezTo>
                    <a:pt x="1467" y="1554"/>
                    <a:pt x="1459" y="1558"/>
                    <a:pt x="1452" y="1562"/>
                  </a:cubicBezTo>
                  <a:cubicBezTo>
                    <a:pt x="1426" y="1578"/>
                    <a:pt x="1401" y="1599"/>
                    <a:pt x="1378" y="1626"/>
                  </a:cubicBezTo>
                  <a:cubicBezTo>
                    <a:pt x="1357" y="1650"/>
                    <a:pt x="1342" y="1677"/>
                    <a:pt x="1331" y="1698"/>
                  </a:cubicBezTo>
                  <a:cubicBezTo>
                    <a:pt x="1316" y="1724"/>
                    <a:pt x="1304" y="1754"/>
                    <a:pt x="1293" y="1781"/>
                  </a:cubicBezTo>
                  <a:lnTo>
                    <a:pt x="1291" y="1786"/>
                  </a:lnTo>
                  <a:lnTo>
                    <a:pt x="1289" y="1791"/>
                  </a:lnTo>
                  <a:cubicBezTo>
                    <a:pt x="1277" y="1818"/>
                    <a:pt x="1267" y="1846"/>
                    <a:pt x="1254" y="1871"/>
                  </a:cubicBezTo>
                  <a:cubicBezTo>
                    <a:pt x="1247" y="1886"/>
                    <a:pt x="1240" y="1900"/>
                    <a:pt x="1232" y="1915"/>
                  </a:cubicBezTo>
                  <a:cubicBezTo>
                    <a:pt x="1223" y="1930"/>
                    <a:pt x="1212" y="1946"/>
                    <a:pt x="1198" y="1966"/>
                  </a:cubicBezTo>
                  <a:cubicBezTo>
                    <a:pt x="1181" y="1988"/>
                    <a:pt x="1162" y="2009"/>
                    <a:pt x="1142" y="2031"/>
                  </a:cubicBezTo>
                  <a:cubicBezTo>
                    <a:pt x="1125" y="2050"/>
                    <a:pt x="1105" y="2067"/>
                    <a:pt x="1086" y="2085"/>
                  </a:cubicBezTo>
                  <a:lnTo>
                    <a:pt x="1064" y="2105"/>
                  </a:lnTo>
                  <a:cubicBezTo>
                    <a:pt x="1054" y="2115"/>
                    <a:pt x="1042" y="2125"/>
                    <a:pt x="1032" y="2135"/>
                  </a:cubicBezTo>
                  <a:cubicBezTo>
                    <a:pt x="1011" y="2154"/>
                    <a:pt x="993" y="2174"/>
                    <a:pt x="975" y="2194"/>
                  </a:cubicBezTo>
                  <a:cubicBezTo>
                    <a:pt x="941" y="2234"/>
                    <a:pt x="912" y="2280"/>
                    <a:pt x="893" y="2331"/>
                  </a:cubicBezTo>
                  <a:cubicBezTo>
                    <a:pt x="887" y="2344"/>
                    <a:pt x="883" y="2358"/>
                    <a:pt x="879" y="2372"/>
                  </a:cubicBezTo>
                  <a:cubicBezTo>
                    <a:pt x="875" y="2384"/>
                    <a:pt x="872" y="2397"/>
                    <a:pt x="868" y="2409"/>
                  </a:cubicBezTo>
                  <a:lnTo>
                    <a:pt x="865" y="2425"/>
                  </a:lnTo>
                  <a:lnTo>
                    <a:pt x="860" y="2447"/>
                  </a:lnTo>
                  <a:cubicBezTo>
                    <a:pt x="857" y="2459"/>
                    <a:pt x="853" y="2471"/>
                    <a:pt x="849" y="2483"/>
                  </a:cubicBezTo>
                  <a:lnTo>
                    <a:pt x="842" y="2494"/>
                  </a:lnTo>
                  <a:cubicBezTo>
                    <a:pt x="840" y="2498"/>
                    <a:pt x="838" y="2502"/>
                    <a:pt x="836" y="2505"/>
                  </a:cubicBezTo>
                  <a:cubicBezTo>
                    <a:pt x="833" y="2510"/>
                    <a:pt x="831" y="2513"/>
                    <a:pt x="828" y="2516"/>
                  </a:cubicBezTo>
                  <a:cubicBezTo>
                    <a:pt x="825" y="2519"/>
                    <a:pt x="820" y="2522"/>
                    <a:pt x="816" y="2525"/>
                  </a:cubicBezTo>
                  <a:lnTo>
                    <a:pt x="812" y="2528"/>
                  </a:lnTo>
                  <a:cubicBezTo>
                    <a:pt x="808" y="2532"/>
                    <a:pt x="804" y="2534"/>
                    <a:pt x="797" y="2537"/>
                  </a:cubicBezTo>
                  <a:cubicBezTo>
                    <a:pt x="790" y="2540"/>
                    <a:pt x="782" y="2543"/>
                    <a:pt x="774" y="2546"/>
                  </a:cubicBezTo>
                  <a:cubicBezTo>
                    <a:pt x="767" y="2548"/>
                    <a:pt x="761" y="2549"/>
                    <a:pt x="753" y="2550"/>
                  </a:cubicBezTo>
                  <a:lnTo>
                    <a:pt x="747" y="2550"/>
                  </a:lnTo>
                  <a:cubicBezTo>
                    <a:pt x="745" y="2551"/>
                    <a:pt x="743" y="2551"/>
                    <a:pt x="741" y="2551"/>
                  </a:cubicBezTo>
                  <a:cubicBezTo>
                    <a:pt x="739" y="2551"/>
                    <a:pt x="738" y="2550"/>
                    <a:pt x="738" y="2550"/>
                  </a:cubicBezTo>
                  <a:lnTo>
                    <a:pt x="733" y="2549"/>
                  </a:lnTo>
                  <a:cubicBezTo>
                    <a:pt x="729" y="2549"/>
                    <a:pt x="726" y="2548"/>
                    <a:pt x="726" y="2547"/>
                  </a:cubicBezTo>
                  <a:cubicBezTo>
                    <a:pt x="723" y="2546"/>
                    <a:pt x="721" y="2545"/>
                    <a:pt x="718" y="2543"/>
                  </a:cubicBezTo>
                  <a:cubicBezTo>
                    <a:pt x="715" y="2540"/>
                    <a:pt x="713" y="2538"/>
                    <a:pt x="711" y="2535"/>
                  </a:cubicBezTo>
                  <a:cubicBezTo>
                    <a:pt x="707" y="2532"/>
                    <a:pt x="705" y="2527"/>
                    <a:pt x="702" y="2523"/>
                  </a:cubicBezTo>
                  <a:cubicBezTo>
                    <a:pt x="699" y="2518"/>
                    <a:pt x="696" y="2511"/>
                    <a:pt x="694" y="2505"/>
                  </a:cubicBezTo>
                  <a:lnTo>
                    <a:pt x="689" y="2495"/>
                  </a:lnTo>
                  <a:cubicBezTo>
                    <a:pt x="685" y="2488"/>
                    <a:pt x="682" y="2480"/>
                    <a:pt x="679" y="2473"/>
                  </a:cubicBezTo>
                  <a:cubicBezTo>
                    <a:pt x="674" y="2460"/>
                    <a:pt x="668" y="2448"/>
                    <a:pt x="658" y="2434"/>
                  </a:cubicBezTo>
                  <a:cubicBezTo>
                    <a:pt x="655" y="2429"/>
                    <a:pt x="651" y="2424"/>
                    <a:pt x="645" y="2414"/>
                  </a:cubicBezTo>
                  <a:lnTo>
                    <a:pt x="637" y="2406"/>
                  </a:lnTo>
                  <a:lnTo>
                    <a:pt x="630" y="2397"/>
                  </a:lnTo>
                  <a:cubicBezTo>
                    <a:pt x="622" y="2385"/>
                    <a:pt x="613" y="2375"/>
                    <a:pt x="604" y="2364"/>
                  </a:cubicBezTo>
                  <a:cubicBezTo>
                    <a:pt x="597" y="2358"/>
                    <a:pt x="589" y="2351"/>
                    <a:pt x="582" y="2345"/>
                  </a:cubicBezTo>
                  <a:cubicBezTo>
                    <a:pt x="578" y="2342"/>
                    <a:pt x="575" y="2340"/>
                    <a:pt x="569" y="2337"/>
                  </a:cubicBezTo>
                  <a:cubicBezTo>
                    <a:pt x="566" y="2335"/>
                    <a:pt x="562" y="2333"/>
                    <a:pt x="558" y="2332"/>
                  </a:cubicBezTo>
                  <a:cubicBezTo>
                    <a:pt x="546" y="2327"/>
                    <a:pt x="533" y="2325"/>
                    <a:pt x="518" y="2325"/>
                  </a:cubicBezTo>
                  <a:cubicBezTo>
                    <a:pt x="511" y="2325"/>
                    <a:pt x="505" y="2325"/>
                    <a:pt x="497" y="2326"/>
                  </a:cubicBezTo>
                  <a:lnTo>
                    <a:pt x="489" y="2327"/>
                  </a:lnTo>
                  <a:cubicBezTo>
                    <a:pt x="481" y="2328"/>
                    <a:pt x="471" y="2330"/>
                    <a:pt x="462" y="2332"/>
                  </a:cubicBezTo>
                  <a:cubicBezTo>
                    <a:pt x="446" y="2335"/>
                    <a:pt x="430" y="2340"/>
                    <a:pt x="415" y="2344"/>
                  </a:cubicBezTo>
                  <a:cubicBezTo>
                    <a:pt x="379" y="2355"/>
                    <a:pt x="341" y="2367"/>
                    <a:pt x="304" y="2383"/>
                  </a:cubicBezTo>
                  <a:cubicBezTo>
                    <a:pt x="270" y="2397"/>
                    <a:pt x="237" y="2412"/>
                    <a:pt x="204" y="2430"/>
                  </a:cubicBezTo>
                  <a:cubicBezTo>
                    <a:pt x="170" y="2449"/>
                    <a:pt x="140" y="2471"/>
                    <a:pt x="116" y="2495"/>
                  </a:cubicBezTo>
                  <a:cubicBezTo>
                    <a:pt x="97" y="2513"/>
                    <a:pt x="82" y="2535"/>
                    <a:pt x="72" y="2549"/>
                  </a:cubicBezTo>
                  <a:cubicBezTo>
                    <a:pt x="58" y="2570"/>
                    <a:pt x="46" y="2594"/>
                    <a:pt x="33" y="2624"/>
                  </a:cubicBezTo>
                  <a:cubicBezTo>
                    <a:pt x="11" y="2676"/>
                    <a:pt x="1" y="2724"/>
                    <a:pt x="2" y="2769"/>
                  </a:cubicBezTo>
                  <a:cubicBezTo>
                    <a:pt x="2" y="2790"/>
                    <a:pt x="6" y="2810"/>
                    <a:pt x="13" y="2828"/>
                  </a:cubicBezTo>
                  <a:cubicBezTo>
                    <a:pt x="20" y="2847"/>
                    <a:pt x="32" y="2863"/>
                    <a:pt x="48" y="2873"/>
                  </a:cubicBezTo>
                  <a:cubicBezTo>
                    <a:pt x="54" y="2879"/>
                    <a:pt x="62" y="2884"/>
                    <a:pt x="72" y="2888"/>
                  </a:cubicBezTo>
                  <a:cubicBezTo>
                    <a:pt x="77" y="2890"/>
                    <a:pt x="82" y="2891"/>
                    <a:pt x="87" y="2893"/>
                  </a:cubicBezTo>
                  <a:cubicBezTo>
                    <a:pt x="94" y="2894"/>
                    <a:pt x="99" y="2895"/>
                    <a:pt x="105" y="2896"/>
                  </a:cubicBezTo>
                  <a:cubicBezTo>
                    <a:pt x="117" y="2899"/>
                    <a:pt x="129" y="2899"/>
                    <a:pt x="143" y="2899"/>
                  </a:cubicBezTo>
                  <a:cubicBezTo>
                    <a:pt x="151" y="2898"/>
                    <a:pt x="158" y="2898"/>
                    <a:pt x="166" y="2896"/>
                  </a:cubicBezTo>
                  <a:cubicBezTo>
                    <a:pt x="174" y="2894"/>
                    <a:pt x="183" y="2892"/>
                    <a:pt x="191" y="2890"/>
                  </a:cubicBezTo>
                  <a:cubicBezTo>
                    <a:pt x="201" y="2886"/>
                    <a:pt x="213" y="2882"/>
                    <a:pt x="223" y="2877"/>
                  </a:cubicBezTo>
                  <a:cubicBezTo>
                    <a:pt x="235" y="2870"/>
                    <a:pt x="246" y="2865"/>
                    <a:pt x="257" y="2858"/>
                  </a:cubicBezTo>
                  <a:lnTo>
                    <a:pt x="262" y="2856"/>
                  </a:lnTo>
                  <a:lnTo>
                    <a:pt x="281" y="2844"/>
                  </a:lnTo>
                  <a:lnTo>
                    <a:pt x="301" y="2834"/>
                  </a:lnTo>
                  <a:cubicBezTo>
                    <a:pt x="313" y="2826"/>
                    <a:pt x="326" y="2820"/>
                    <a:pt x="339" y="2815"/>
                  </a:cubicBezTo>
                  <a:cubicBezTo>
                    <a:pt x="346" y="2812"/>
                    <a:pt x="354" y="2809"/>
                    <a:pt x="361" y="2805"/>
                  </a:cubicBezTo>
                  <a:cubicBezTo>
                    <a:pt x="367" y="2804"/>
                    <a:pt x="372" y="2803"/>
                    <a:pt x="379" y="2801"/>
                  </a:cubicBezTo>
                  <a:lnTo>
                    <a:pt x="384" y="2801"/>
                  </a:lnTo>
                  <a:cubicBezTo>
                    <a:pt x="389" y="2800"/>
                    <a:pt x="393" y="2800"/>
                    <a:pt x="398" y="2800"/>
                  </a:cubicBezTo>
                  <a:lnTo>
                    <a:pt x="410" y="2800"/>
                  </a:lnTo>
                  <a:cubicBezTo>
                    <a:pt x="416" y="2801"/>
                    <a:pt x="421" y="2802"/>
                    <a:pt x="426" y="2804"/>
                  </a:cubicBezTo>
                  <a:cubicBezTo>
                    <a:pt x="432" y="2807"/>
                    <a:pt x="440" y="2809"/>
                    <a:pt x="446" y="2811"/>
                  </a:cubicBezTo>
                  <a:cubicBezTo>
                    <a:pt x="450" y="2813"/>
                    <a:pt x="453" y="2815"/>
                    <a:pt x="460" y="2817"/>
                  </a:cubicBezTo>
                  <a:cubicBezTo>
                    <a:pt x="464" y="2820"/>
                    <a:pt x="467" y="2822"/>
                    <a:pt x="468" y="2823"/>
                  </a:cubicBezTo>
                  <a:cubicBezTo>
                    <a:pt x="471" y="2825"/>
                    <a:pt x="473" y="2827"/>
                    <a:pt x="475" y="2830"/>
                  </a:cubicBezTo>
                  <a:cubicBezTo>
                    <a:pt x="476" y="2832"/>
                    <a:pt x="477" y="2833"/>
                    <a:pt x="478" y="2835"/>
                  </a:cubicBezTo>
                  <a:cubicBezTo>
                    <a:pt x="478" y="2837"/>
                    <a:pt x="479" y="2839"/>
                    <a:pt x="481" y="2841"/>
                  </a:cubicBezTo>
                  <a:cubicBezTo>
                    <a:pt x="481" y="2845"/>
                    <a:pt x="481" y="2849"/>
                    <a:pt x="479" y="2854"/>
                  </a:cubicBezTo>
                  <a:cubicBezTo>
                    <a:pt x="478" y="2858"/>
                    <a:pt x="477" y="2863"/>
                    <a:pt x="476" y="2868"/>
                  </a:cubicBezTo>
                  <a:cubicBezTo>
                    <a:pt x="474" y="2877"/>
                    <a:pt x="472" y="2884"/>
                    <a:pt x="472" y="2892"/>
                  </a:cubicBezTo>
                  <a:cubicBezTo>
                    <a:pt x="471" y="2900"/>
                    <a:pt x="471" y="2906"/>
                    <a:pt x="472" y="2911"/>
                  </a:cubicBezTo>
                  <a:cubicBezTo>
                    <a:pt x="472" y="2915"/>
                    <a:pt x="473" y="2918"/>
                    <a:pt x="474" y="2923"/>
                  </a:cubicBezTo>
                  <a:cubicBezTo>
                    <a:pt x="475" y="2926"/>
                    <a:pt x="477" y="2930"/>
                    <a:pt x="481" y="2936"/>
                  </a:cubicBezTo>
                  <a:cubicBezTo>
                    <a:pt x="484" y="2942"/>
                    <a:pt x="489" y="2949"/>
                    <a:pt x="496" y="2957"/>
                  </a:cubicBezTo>
                  <a:cubicBezTo>
                    <a:pt x="502" y="2964"/>
                    <a:pt x="512" y="2971"/>
                    <a:pt x="521" y="2978"/>
                  </a:cubicBezTo>
                  <a:cubicBezTo>
                    <a:pt x="530" y="2984"/>
                    <a:pt x="539" y="2990"/>
                    <a:pt x="549" y="2995"/>
                  </a:cubicBezTo>
                  <a:lnTo>
                    <a:pt x="555" y="2998"/>
                  </a:lnTo>
                  <a:cubicBezTo>
                    <a:pt x="565" y="3004"/>
                    <a:pt x="577" y="3010"/>
                    <a:pt x="585" y="3016"/>
                  </a:cubicBezTo>
                  <a:cubicBezTo>
                    <a:pt x="589" y="3019"/>
                    <a:pt x="593" y="3023"/>
                    <a:pt x="597" y="3026"/>
                  </a:cubicBezTo>
                  <a:cubicBezTo>
                    <a:pt x="602" y="3029"/>
                    <a:pt x="605" y="3033"/>
                    <a:pt x="608" y="3037"/>
                  </a:cubicBezTo>
                  <a:cubicBezTo>
                    <a:pt x="611" y="3041"/>
                    <a:pt x="614" y="3045"/>
                    <a:pt x="616" y="3049"/>
                  </a:cubicBezTo>
                  <a:cubicBezTo>
                    <a:pt x="620" y="3053"/>
                    <a:pt x="622" y="3057"/>
                    <a:pt x="624" y="3063"/>
                  </a:cubicBezTo>
                  <a:cubicBezTo>
                    <a:pt x="627" y="3070"/>
                    <a:pt x="630" y="3077"/>
                    <a:pt x="632" y="3085"/>
                  </a:cubicBezTo>
                  <a:cubicBezTo>
                    <a:pt x="634" y="3091"/>
                    <a:pt x="635" y="3097"/>
                    <a:pt x="636" y="3102"/>
                  </a:cubicBezTo>
                  <a:cubicBezTo>
                    <a:pt x="637" y="3113"/>
                    <a:pt x="638" y="3123"/>
                    <a:pt x="637" y="3134"/>
                  </a:cubicBezTo>
                  <a:lnTo>
                    <a:pt x="637" y="3146"/>
                  </a:lnTo>
                  <a:cubicBezTo>
                    <a:pt x="637" y="3154"/>
                    <a:pt x="637" y="3160"/>
                    <a:pt x="638" y="3167"/>
                  </a:cubicBezTo>
                  <a:cubicBezTo>
                    <a:pt x="638" y="3175"/>
                    <a:pt x="641" y="3183"/>
                    <a:pt x="644" y="3192"/>
                  </a:cubicBezTo>
                  <a:cubicBezTo>
                    <a:pt x="645" y="3196"/>
                    <a:pt x="646" y="3200"/>
                    <a:pt x="649" y="3206"/>
                  </a:cubicBezTo>
                  <a:cubicBezTo>
                    <a:pt x="651" y="3211"/>
                    <a:pt x="655" y="3215"/>
                    <a:pt x="660" y="3223"/>
                  </a:cubicBezTo>
                  <a:cubicBezTo>
                    <a:pt x="668" y="3233"/>
                    <a:pt x="678" y="3242"/>
                    <a:pt x="688" y="3250"/>
                  </a:cubicBezTo>
                  <a:cubicBezTo>
                    <a:pt x="693" y="3254"/>
                    <a:pt x="700" y="3258"/>
                    <a:pt x="708" y="3265"/>
                  </a:cubicBezTo>
                  <a:cubicBezTo>
                    <a:pt x="716" y="3270"/>
                    <a:pt x="724" y="3275"/>
                    <a:pt x="733" y="3279"/>
                  </a:cubicBezTo>
                  <a:cubicBezTo>
                    <a:pt x="747" y="3288"/>
                    <a:pt x="764" y="3293"/>
                    <a:pt x="777" y="3298"/>
                  </a:cubicBezTo>
                  <a:cubicBezTo>
                    <a:pt x="791" y="3302"/>
                    <a:pt x="807" y="3305"/>
                    <a:pt x="824" y="3307"/>
                  </a:cubicBezTo>
                  <a:cubicBezTo>
                    <a:pt x="829" y="3307"/>
                    <a:pt x="835" y="3308"/>
                    <a:pt x="840" y="3308"/>
                  </a:cubicBezTo>
                  <a:cubicBezTo>
                    <a:pt x="845" y="3309"/>
                    <a:pt x="849" y="3309"/>
                    <a:pt x="854" y="3309"/>
                  </a:cubicBezTo>
                  <a:cubicBezTo>
                    <a:pt x="858" y="3309"/>
                    <a:pt x="862" y="3309"/>
                    <a:pt x="866" y="3308"/>
                  </a:cubicBezTo>
                  <a:cubicBezTo>
                    <a:pt x="881" y="3308"/>
                    <a:pt x="895" y="3307"/>
                    <a:pt x="908" y="3305"/>
                  </a:cubicBezTo>
                  <a:lnTo>
                    <a:pt x="913" y="3304"/>
                  </a:lnTo>
                  <a:cubicBezTo>
                    <a:pt x="931" y="3302"/>
                    <a:pt x="949" y="3298"/>
                    <a:pt x="967" y="3294"/>
                  </a:cubicBezTo>
                  <a:cubicBezTo>
                    <a:pt x="986" y="3290"/>
                    <a:pt x="1003" y="3284"/>
                    <a:pt x="1021" y="3279"/>
                  </a:cubicBezTo>
                  <a:cubicBezTo>
                    <a:pt x="1041" y="3273"/>
                    <a:pt x="1061" y="3267"/>
                    <a:pt x="1081" y="3260"/>
                  </a:cubicBezTo>
                  <a:lnTo>
                    <a:pt x="1120" y="3248"/>
                  </a:lnTo>
                  <a:cubicBezTo>
                    <a:pt x="1161" y="3235"/>
                    <a:pt x="1196" y="3227"/>
                    <a:pt x="1227" y="3222"/>
                  </a:cubicBezTo>
                  <a:cubicBezTo>
                    <a:pt x="1244" y="3220"/>
                    <a:pt x="1262" y="3217"/>
                    <a:pt x="1278" y="3217"/>
                  </a:cubicBezTo>
                  <a:lnTo>
                    <a:pt x="1296" y="3217"/>
                  </a:lnTo>
                  <a:lnTo>
                    <a:pt x="1301" y="3219"/>
                  </a:lnTo>
                  <a:lnTo>
                    <a:pt x="1307" y="3219"/>
                  </a:lnTo>
                  <a:cubicBezTo>
                    <a:pt x="1317" y="3219"/>
                    <a:pt x="1327" y="3220"/>
                    <a:pt x="1337" y="3221"/>
                  </a:cubicBezTo>
                  <a:lnTo>
                    <a:pt x="1343" y="3222"/>
                  </a:lnTo>
                  <a:cubicBezTo>
                    <a:pt x="1356" y="3224"/>
                    <a:pt x="1368" y="3225"/>
                    <a:pt x="1381" y="3227"/>
                  </a:cubicBezTo>
                  <a:cubicBezTo>
                    <a:pt x="1393" y="3230"/>
                    <a:pt x="1405" y="3232"/>
                    <a:pt x="1417" y="3235"/>
                  </a:cubicBezTo>
                  <a:cubicBezTo>
                    <a:pt x="1437" y="3240"/>
                    <a:pt x="1460" y="3248"/>
                    <a:pt x="1483" y="3257"/>
                  </a:cubicBezTo>
                  <a:cubicBezTo>
                    <a:pt x="1497" y="3262"/>
                    <a:pt x="1510" y="3269"/>
                    <a:pt x="1524" y="3275"/>
                  </a:cubicBezTo>
                  <a:cubicBezTo>
                    <a:pt x="1538" y="3281"/>
                    <a:pt x="1550" y="3289"/>
                    <a:pt x="1564" y="3296"/>
                  </a:cubicBezTo>
                  <a:cubicBezTo>
                    <a:pt x="1594" y="3314"/>
                    <a:pt x="1623" y="3335"/>
                    <a:pt x="1646" y="3350"/>
                  </a:cubicBezTo>
                  <a:cubicBezTo>
                    <a:pt x="1664" y="3364"/>
                    <a:pt x="1681" y="3377"/>
                    <a:pt x="1698" y="3391"/>
                  </a:cubicBezTo>
                  <a:cubicBezTo>
                    <a:pt x="1706" y="3398"/>
                    <a:pt x="1714" y="3406"/>
                    <a:pt x="1723" y="3412"/>
                  </a:cubicBezTo>
                  <a:cubicBezTo>
                    <a:pt x="1728" y="3417"/>
                    <a:pt x="1734" y="3421"/>
                    <a:pt x="1741" y="3426"/>
                  </a:cubicBezTo>
                  <a:lnTo>
                    <a:pt x="1745" y="3429"/>
                  </a:lnTo>
                  <a:lnTo>
                    <a:pt x="1750" y="3433"/>
                  </a:lnTo>
                  <a:cubicBezTo>
                    <a:pt x="1782" y="3457"/>
                    <a:pt x="1820" y="3480"/>
                    <a:pt x="1868" y="3505"/>
                  </a:cubicBezTo>
                  <a:cubicBezTo>
                    <a:pt x="1899" y="3522"/>
                    <a:pt x="1932" y="3536"/>
                    <a:pt x="1964" y="3551"/>
                  </a:cubicBezTo>
                  <a:lnTo>
                    <a:pt x="1991" y="3564"/>
                  </a:lnTo>
                  <a:cubicBezTo>
                    <a:pt x="2014" y="3574"/>
                    <a:pt x="2036" y="3584"/>
                    <a:pt x="2058" y="3595"/>
                  </a:cubicBezTo>
                  <a:cubicBezTo>
                    <a:pt x="2070" y="3601"/>
                    <a:pt x="2081" y="3606"/>
                    <a:pt x="2093" y="3613"/>
                  </a:cubicBezTo>
                  <a:cubicBezTo>
                    <a:pt x="2102" y="3619"/>
                    <a:pt x="2111" y="3625"/>
                    <a:pt x="2120" y="3633"/>
                  </a:cubicBezTo>
                  <a:cubicBezTo>
                    <a:pt x="2129" y="3639"/>
                    <a:pt x="2139" y="3647"/>
                    <a:pt x="2147" y="3655"/>
                  </a:cubicBezTo>
                  <a:cubicBezTo>
                    <a:pt x="2159" y="3665"/>
                    <a:pt x="2169" y="3675"/>
                    <a:pt x="2180" y="3686"/>
                  </a:cubicBezTo>
                  <a:cubicBezTo>
                    <a:pt x="2196" y="3703"/>
                    <a:pt x="2212" y="3720"/>
                    <a:pt x="2227" y="3738"/>
                  </a:cubicBezTo>
                  <a:lnTo>
                    <a:pt x="2239" y="3752"/>
                  </a:lnTo>
                  <a:cubicBezTo>
                    <a:pt x="2258" y="3773"/>
                    <a:pt x="2278" y="3795"/>
                    <a:pt x="2299" y="3815"/>
                  </a:cubicBezTo>
                  <a:cubicBezTo>
                    <a:pt x="2318" y="3832"/>
                    <a:pt x="2339" y="3848"/>
                    <a:pt x="2361" y="3861"/>
                  </a:cubicBezTo>
                  <a:cubicBezTo>
                    <a:pt x="2371" y="3867"/>
                    <a:pt x="2381" y="3872"/>
                    <a:pt x="2392" y="3876"/>
                  </a:cubicBezTo>
                  <a:cubicBezTo>
                    <a:pt x="2404" y="3881"/>
                    <a:pt x="2417" y="3886"/>
                    <a:pt x="2433" y="3889"/>
                  </a:cubicBezTo>
                  <a:cubicBezTo>
                    <a:pt x="2446" y="3892"/>
                    <a:pt x="2461" y="3893"/>
                    <a:pt x="2473" y="3894"/>
                  </a:cubicBezTo>
                  <a:cubicBezTo>
                    <a:pt x="2477" y="3894"/>
                    <a:pt x="2480" y="3894"/>
                    <a:pt x="2484" y="3894"/>
                  </a:cubicBezTo>
                  <a:cubicBezTo>
                    <a:pt x="2494" y="3894"/>
                    <a:pt x="2505" y="3893"/>
                    <a:pt x="2518" y="3892"/>
                  </a:cubicBezTo>
                  <a:cubicBezTo>
                    <a:pt x="2524" y="3892"/>
                    <a:pt x="2528" y="3892"/>
                    <a:pt x="2532" y="3891"/>
                  </a:cubicBezTo>
                  <a:cubicBezTo>
                    <a:pt x="2541" y="3890"/>
                    <a:pt x="2550" y="3888"/>
                    <a:pt x="2558" y="3887"/>
                  </a:cubicBezTo>
                  <a:cubicBezTo>
                    <a:pt x="2573" y="3884"/>
                    <a:pt x="2587" y="3880"/>
                    <a:pt x="2603" y="3876"/>
                  </a:cubicBezTo>
                  <a:lnTo>
                    <a:pt x="2616" y="3873"/>
                  </a:lnTo>
                  <a:cubicBezTo>
                    <a:pt x="2641" y="3867"/>
                    <a:pt x="2666" y="3861"/>
                    <a:pt x="2692" y="3856"/>
                  </a:cubicBezTo>
                  <a:cubicBezTo>
                    <a:pt x="2702" y="3855"/>
                    <a:pt x="2714" y="3854"/>
                    <a:pt x="2725" y="3853"/>
                  </a:cubicBezTo>
                  <a:cubicBezTo>
                    <a:pt x="2730" y="3853"/>
                    <a:pt x="2735" y="3853"/>
                    <a:pt x="2739" y="3853"/>
                  </a:cubicBezTo>
                  <a:cubicBezTo>
                    <a:pt x="2751" y="3853"/>
                    <a:pt x="2761" y="3854"/>
                    <a:pt x="2769" y="3854"/>
                  </a:cubicBezTo>
                  <a:cubicBezTo>
                    <a:pt x="2779" y="3856"/>
                    <a:pt x="2787" y="3857"/>
                    <a:pt x="2797" y="3859"/>
                  </a:cubicBezTo>
                  <a:cubicBezTo>
                    <a:pt x="2805" y="3862"/>
                    <a:pt x="2814" y="3865"/>
                    <a:pt x="2824" y="3869"/>
                  </a:cubicBezTo>
                  <a:cubicBezTo>
                    <a:pt x="2830" y="3872"/>
                    <a:pt x="2835" y="3874"/>
                    <a:pt x="2842" y="3877"/>
                  </a:cubicBezTo>
                  <a:cubicBezTo>
                    <a:pt x="2848" y="3880"/>
                    <a:pt x="2854" y="3885"/>
                    <a:pt x="2860" y="3888"/>
                  </a:cubicBezTo>
                  <a:cubicBezTo>
                    <a:pt x="2873" y="3896"/>
                    <a:pt x="2884" y="3904"/>
                    <a:pt x="2896" y="3912"/>
                  </a:cubicBezTo>
                  <a:cubicBezTo>
                    <a:pt x="2910" y="3923"/>
                    <a:pt x="2923" y="3934"/>
                    <a:pt x="2937" y="3945"/>
                  </a:cubicBezTo>
                  <a:cubicBezTo>
                    <a:pt x="2949" y="3958"/>
                    <a:pt x="2962" y="3971"/>
                    <a:pt x="2973" y="3985"/>
                  </a:cubicBezTo>
                  <a:cubicBezTo>
                    <a:pt x="2979" y="3992"/>
                    <a:pt x="2984" y="4000"/>
                    <a:pt x="2989" y="4007"/>
                  </a:cubicBezTo>
                  <a:cubicBezTo>
                    <a:pt x="2995" y="4016"/>
                    <a:pt x="3000" y="4026"/>
                    <a:pt x="3005" y="4036"/>
                  </a:cubicBezTo>
                  <a:cubicBezTo>
                    <a:pt x="3008" y="4042"/>
                    <a:pt x="3010" y="4049"/>
                    <a:pt x="3012" y="4056"/>
                  </a:cubicBezTo>
                  <a:cubicBezTo>
                    <a:pt x="3015" y="4065"/>
                    <a:pt x="3017" y="4075"/>
                    <a:pt x="3019" y="4083"/>
                  </a:cubicBezTo>
                  <a:cubicBezTo>
                    <a:pt x="3020" y="4091"/>
                    <a:pt x="3020" y="4099"/>
                    <a:pt x="3021" y="4106"/>
                  </a:cubicBezTo>
                  <a:cubicBezTo>
                    <a:pt x="3021" y="4113"/>
                    <a:pt x="3021" y="4120"/>
                    <a:pt x="3020" y="4127"/>
                  </a:cubicBezTo>
                  <a:cubicBezTo>
                    <a:pt x="3019" y="4134"/>
                    <a:pt x="3017" y="4142"/>
                    <a:pt x="3016" y="4150"/>
                  </a:cubicBezTo>
                  <a:cubicBezTo>
                    <a:pt x="3014" y="4161"/>
                    <a:pt x="3010" y="4171"/>
                    <a:pt x="3006" y="4180"/>
                  </a:cubicBezTo>
                  <a:cubicBezTo>
                    <a:pt x="3003" y="4188"/>
                    <a:pt x="2999" y="4194"/>
                    <a:pt x="2995" y="4201"/>
                  </a:cubicBezTo>
                  <a:cubicBezTo>
                    <a:pt x="2990" y="4212"/>
                    <a:pt x="2983" y="4222"/>
                    <a:pt x="2975" y="4232"/>
                  </a:cubicBezTo>
                  <a:cubicBezTo>
                    <a:pt x="2968" y="4242"/>
                    <a:pt x="2960" y="4252"/>
                    <a:pt x="2951" y="4261"/>
                  </a:cubicBezTo>
                  <a:cubicBezTo>
                    <a:pt x="2942" y="4271"/>
                    <a:pt x="2930" y="4282"/>
                    <a:pt x="2920" y="4291"/>
                  </a:cubicBezTo>
                  <a:cubicBezTo>
                    <a:pt x="2903" y="4307"/>
                    <a:pt x="2887" y="4324"/>
                    <a:pt x="2870" y="4342"/>
                  </a:cubicBezTo>
                  <a:cubicBezTo>
                    <a:pt x="2857" y="4356"/>
                    <a:pt x="2845" y="4371"/>
                    <a:pt x="2834" y="4386"/>
                  </a:cubicBezTo>
                  <a:cubicBezTo>
                    <a:pt x="2822" y="4403"/>
                    <a:pt x="2810" y="4422"/>
                    <a:pt x="2800" y="4444"/>
                  </a:cubicBezTo>
                  <a:cubicBezTo>
                    <a:pt x="2790" y="4462"/>
                    <a:pt x="2784" y="4481"/>
                    <a:pt x="2778" y="4497"/>
                  </a:cubicBezTo>
                  <a:cubicBezTo>
                    <a:pt x="2769" y="4522"/>
                    <a:pt x="2763" y="4549"/>
                    <a:pt x="2758" y="4574"/>
                  </a:cubicBezTo>
                  <a:cubicBezTo>
                    <a:pt x="2753" y="4602"/>
                    <a:pt x="2750" y="4629"/>
                    <a:pt x="2746" y="4660"/>
                  </a:cubicBezTo>
                  <a:cubicBezTo>
                    <a:pt x="2745" y="4671"/>
                    <a:pt x="2744" y="4681"/>
                    <a:pt x="2743" y="4690"/>
                  </a:cubicBezTo>
                  <a:cubicBezTo>
                    <a:pt x="2742" y="4702"/>
                    <a:pt x="2740" y="4715"/>
                    <a:pt x="2738" y="4726"/>
                  </a:cubicBezTo>
                  <a:cubicBezTo>
                    <a:pt x="2736" y="4739"/>
                    <a:pt x="2733" y="4751"/>
                    <a:pt x="2728" y="4766"/>
                  </a:cubicBezTo>
                  <a:cubicBezTo>
                    <a:pt x="2724" y="4772"/>
                    <a:pt x="2721" y="4779"/>
                    <a:pt x="2718" y="4785"/>
                  </a:cubicBezTo>
                  <a:cubicBezTo>
                    <a:pt x="2716" y="4790"/>
                    <a:pt x="2712" y="4795"/>
                    <a:pt x="2709" y="4801"/>
                  </a:cubicBezTo>
                  <a:lnTo>
                    <a:pt x="2700" y="4810"/>
                  </a:lnTo>
                  <a:cubicBezTo>
                    <a:pt x="2697" y="4813"/>
                    <a:pt x="2694" y="4816"/>
                    <a:pt x="2691" y="4819"/>
                  </a:cubicBezTo>
                  <a:cubicBezTo>
                    <a:pt x="2688" y="4821"/>
                    <a:pt x="2685" y="4824"/>
                    <a:pt x="2681" y="4827"/>
                  </a:cubicBezTo>
                  <a:cubicBezTo>
                    <a:pt x="2676" y="4829"/>
                    <a:pt x="2671" y="4832"/>
                    <a:pt x="2666" y="4835"/>
                  </a:cubicBezTo>
                  <a:lnTo>
                    <a:pt x="2660" y="4837"/>
                  </a:lnTo>
                  <a:lnTo>
                    <a:pt x="2649" y="4840"/>
                  </a:lnTo>
                  <a:cubicBezTo>
                    <a:pt x="2645" y="4841"/>
                    <a:pt x="2641" y="4842"/>
                    <a:pt x="2637" y="4843"/>
                  </a:cubicBezTo>
                  <a:cubicBezTo>
                    <a:pt x="2632" y="4843"/>
                    <a:pt x="2628" y="4844"/>
                    <a:pt x="2624" y="4844"/>
                  </a:cubicBezTo>
                  <a:cubicBezTo>
                    <a:pt x="2620" y="4844"/>
                    <a:pt x="2616" y="4844"/>
                    <a:pt x="2612" y="4843"/>
                  </a:cubicBezTo>
                  <a:cubicBezTo>
                    <a:pt x="2606" y="4842"/>
                    <a:pt x="2601" y="4841"/>
                    <a:pt x="2596" y="4840"/>
                  </a:cubicBezTo>
                  <a:cubicBezTo>
                    <a:pt x="2592" y="4839"/>
                    <a:pt x="2586" y="4837"/>
                    <a:pt x="2580" y="4835"/>
                  </a:cubicBezTo>
                  <a:cubicBezTo>
                    <a:pt x="2569" y="4831"/>
                    <a:pt x="2557" y="4825"/>
                    <a:pt x="2546" y="4819"/>
                  </a:cubicBezTo>
                  <a:lnTo>
                    <a:pt x="2528" y="4810"/>
                  </a:lnTo>
                  <a:cubicBezTo>
                    <a:pt x="2519" y="4807"/>
                    <a:pt x="2511" y="4804"/>
                    <a:pt x="2504" y="4802"/>
                  </a:cubicBezTo>
                  <a:cubicBezTo>
                    <a:pt x="2494" y="4798"/>
                    <a:pt x="2485" y="4796"/>
                    <a:pt x="2473" y="4796"/>
                  </a:cubicBezTo>
                  <a:cubicBezTo>
                    <a:pt x="2472" y="4796"/>
                    <a:pt x="2471" y="4796"/>
                    <a:pt x="2470" y="4796"/>
                  </a:cubicBezTo>
                  <a:cubicBezTo>
                    <a:pt x="2467" y="4796"/>
                    <a:pt x="2464" y="4796"/>
                    <a:pt x="2461" y="4796"/>
                  </a:cubicBezTo>
                  <a:cubicBezTo>
                    <a:pt x="2457" y="4797"/>
                    <a:pt x="2453" y="4798"/>
                    <a:pt x="2447" y="4799"/>
                  </a:cubicBezTo>
                  <a:cubicBezTo>
                    <a:pt x="2443" y="4801"/>
                    <a:pt x="2439" y="4802"/>
                    <a:pt x="2434" y="4805"/>
                  </a:cubicBezTo>
                  <a:cubicBezTo>
                    <a:pt x="2426" y="4808"/>
                    <a:pt x="2420" y="4811"/>
                    <a:pt x="2414" y="4815"/>
                  </a:cubicBezTo>
                  <a:cubicBezTo>
                    <a:pt x="2406" y="4821"/>
                    <a:pt x="2397" y="4829"/>
                    <a:pt x="2388" y="4838"/>
                  </a:cubicBezTo>
                  <a:cubicBezTo>
                    <a:pt x="2385" y="4842"/>
                    <a:pt x="2381" y="4846"/>
                    <a:pt x="2377" y="4853"/>
                  </a:cubicBezTo>
                  <a:cubicBezTo>
                    <a:pt x="2373" y="4859"/>
                    <a:pt x="2370" y="4865"/>
                    <a:pt x="2367" y="4872"/>
                  </a:cubicBezTo>
                  <a:cubicBezTo>
                    <a:pt x="2358" y="4890"/>
                    <a:pt x="2355" y="4912"/>
                    <a:pt x="2356" y="4941"/>
                  </a:cubicBezTo>
                  <a:cubicBezTo>
                    <a:pt x="2356" y="4951"/>
                    <a:pt x="2358" y="4963"/>
                    <a:pt x="2360" y="4973"/>
                  </a:cubicBezTo>
                  <a:cubicBezTo>
                    <a:pt x="2362" y="4988"/>
                    <a:pt x="2366" y="5001"/>
                    <a:pt x="2371" y="5019"/>
                  </a:cubicBezTo>
                  <a:cubicBezTo>
                    <a:pt x="2374" y="5035"/>
                    <a:pt x="2379" y="5049"/>
                    <a:pt x="2384" y="5065"/>
                  </a:cubicBezTo>
                  <a:cubicBezTo>
                    <a:pt x="2388" y="5077"/>
                    <a:pt x="2392" y="5089"/>
                    <a:pt x="2395" y="5101"/>
                  </a:cubicBezTo>
                  <a:cubicBezTo>
                    <a:pt x="2404" y="5132"/>
                    <a:pt x="2410" y="5164"/>
                    <a:pt x="2413" y="5188"/>
                  </a:cubicBezTo>
                  <a:cubicBezTo>
                    <a:pt x="2417" y="5218"/>
                    <a:pt x="2420" y="5245"/>
                    <a:pt x="2420" y="5271"/>
                  </a:cubicBezTo>
                  <a:cubicBezTo>
                    <a:pt x="2421" y="5295"/>
                    <a:pt x="2420" y="5322"/>
                    <a:pt x="2418" y="5347"/>
                  </a:cubicBezTo>
                  <a:cubicBezTo>
                    <a:pt x="2416" y="5363"/>
                    <a:pt x="2413" y="5378"/>
                    <a:pt x="2410" y="5392"/>
                  </a:cubicBezTo>
                  <a:cubicBezTo>
                    <a:pt x="2406" y="5411"/>
                    <a:pt x="2399" y="5429"/>
                    <a:pt x="2394" y="5443"/>
                  </a:cubicBezTo>
                  <a:cubicBezTo>
                    <a:pt x="2389" y="5456"/>
                    <a:pt x="2383" y="5469"/>
                    <a:pt x="2375" y="5482"/>
                  </a:cubicBezTo>
                  <a:cubicBezTo>
                    <a:pt x="2368" y="5496"/>
                    <a:pt x="2360" y="5508"/>
                    <a:pt x="2351" y="5521"/>
                  </a:cubicBezTo>
                  <a:cubicBezTo>
                    <a:pt x="2342" y="5532"/>
                    <a:pt x="2331" y="5545"/>
                    <a:pt x="2321" y="5557"/>
                  </a:cubicBezTo>
                  <a:cubicBezTo>
                    <a:pt x="2306" y="5572"/>
                    <a:pt x="2291" y="5586"/>
                    <a:pt x="2278" y="5595"/>
                  </a:cubicBezTo>
                  <a:cubicBezTo>
                    <a:pt x="2263" y="5607"/>
                    <a:pt x="2249" y="5618"/>
                    <a:pt x="2233" y="5628"/>
                  </a:cubicBezTo>
                  <a:cubicBezTo>
                    <a:pt x="2220" y="5636"/>
                    <a:pt x="2206" y="5644"/>
                    <a:pt x="2188" y="5652"/>
                  </a:cubicBezTo>
                  <a:cubicBezTo>
                    <a:pt x="2166" y="5662"/>
                    <a:pt x="2140" y="5670"/>
                    <a:pt x="2112" y="5679"/>
                  </a:cubicBezTo>
                  <a:cubicBezTo>
                    <a:pt x="2090" y="5685"/>
                    <a:pt x="2069" y="5690"/>
                    <a:pt x="2046" y="5696"/>
                  </a:cubicBezTo>
                  <a:lnTo>
                    <a:pt x="2039" y="5697"/>
                  </a:lnTo>
                  <a:cubicBezTo>
                    <a:pt x="2017" y="5702"/>
                    <a:pt x="1995" y="5707"/>
                    <a:pt x="1974" y="5714"/>
                  </a:cubicBezTo>
                  <a:cubicBezTo>
                    <a:pt x="1956" y="5720"/>
                    <a:pt x="1939" y="5728"/>
                    <a:pt x="1925" y="5737"/>
                  </a:cubicBezTo>
                  <a:cubicBezTo>
                    <a:pt x="1912" y="5746"/>
                    <a:pt x="1902" y="5757"/>
                    <a:pt x="1893" y="5771"/>
                  </a:cubicBezTo>
                  <a:cubicBezTo>
                    <a:pt x="1890" y="5777"/>
                    <a:pt x="1888" y="5783"/>
                    <a:pt x="1886" y="5789"/>
                  </a:cubicBezTo>
                  <a:cubicBezTo>
                    <a:pt x="1916" y="5796"/>
                    <a:pt x="1945" y="5803"/>
                    <a:pt x="1976" y="5810"/>
                  </a:cubicBezTo>
                  <a:cubicBezTo>
                    <a:pt x="2159" y="5849"/>
                    <a:pt x="2345" y="5871"/>
                    <a:pt x="2531" y="5876"/>
                  </a:cubicBezTo>
                  <a:cubicBezTo>
                    <a:pt x="2553" y="5877"/>
                    <a:pt x="2576" y="5877"/>
                    <a:pt x="2598" y="5877"/>
                  </a:cubicBezTo>
                  <a:cubicBezTo>
                    <a:pt x="2765" y="5877"/>
                    <a:pt x="2932" y="5863"/>
                    <a:pt x="3097" y="5836"/>
                  </a:cubicBezTo>
                  <a:cubicBezTo>
                    <a:pt x="3280" y="5805"/>
                    <a:pt x="3460" y="5757"/>
                    <a:pt x="3634" y="5694"/>
                  </a:cubicBezTo>
                  <a:cubicBezTo>
                    <a:pt x="3808" y="5631"/>
                    <a:pt x="3974" y="5550"/>
                    <a:pt x="4133" y="5456"/>
                  </a:cubicBezTo>
                  <a:cubicBezTo>
                    <a:pt x="4286" y="5365"/>
                    <a:pt x="4429" y="5260"/>
                    <a:pt x="4563" y="5144"/>
                  </a:cubicBezTo>
                  <a:cubicBezTo>
                    <a:pt x="4692" y="5031"/>
                    <a:pt x="4811" y="4905"/>
                    <a:pt x="4920" y="4772"/>
                  </a:cubicBezTo>
                  <a:cubicBezTo>
                    <a:pt x="4920" y="4723"/>
                    <a:pt x="4918" y="4668"/>
                    <a:pt x="4911" y="4613"/>
                  </a:cubicBezTo>
                  <a:cubicBezTo>
                    <a:pt x="4909" y="4599"/>
                    <a:pt x="4907" y="4583"/>
                    <a:pt x="4904" y="4569"/>
                  </a:cubicBezTo>
                  <a:cubicBezTo>
                    <a:pt x="4900" y="4557"/>
                    <a:pt x="4896" y="4545"/>
                    <a:pt x="4892" y="4534"/>
                  </a:cubicBezTo>
                  <a:cubicBezTo>
                    <a:pt x="4885" y="4515"/>
                    <a:pt x="4874" y="4496"/>
                    <a:pt x="4860" y="4475"/>
                  </a:cubicBezTo>
                  <a:cubicBezTo>
                    <a:pt x="4844" y="4454"/>
                    <a:pt x="4826" y="4435"/>
                    <a:pt x="4808" y="4415"/>
                  </a:cubicBezTo>
                  <a:cubicBezTo>
                    <a:pt x="4796" y="4401"/>
                    <a:pt x="4784" y="4388"/>
                    <a:pt x="4775" y="4376"/>
                  </a:cubicBezTo>
                  <a:cubicBezTo>
                    <a:pt x="4767" y="4366"/>
                    <a:pt x="4759" y="4355"/>
                    <a:pt x="4752" y="4345"/>
                  </a:cubicBezTo>
                  <a:cubicBezTo>
                    <a:pt x="4746" y="4334"/>
                    <a:pt x="4739" y="4323"/>
                    <a:pt x="4735" y="4313"/>
                  </a:cubicBezTo>
                  <a:cubicBezTo>
                    <a:pt x="4732" y="4305"/>
                    <a:pt x="4729" y="4297"/>
                    <a:pt x="4726" y="4289"/>
                  </a:cubicBezTo>
                  <a:cubicBezTo>
                    <a:pt x="4723" y="4279"/>
                    <a:pt x="4721" y="4268"/>
                    <a:pt x="4718" y="4258"/>
                  </a:cubicBezTo>
                  <a:cubicBezTo>
                    <a:pt x="4717" y="4247"/>
                    <a:pt x="4716" y="4237"/>
                    <a:pt x="4716" y="4225"/>
                  </a:cubicBezTo>
                  <a:cubicBezTo>
                    <a:pt x="4716" y="4213"/>
                    <a:pt x="4717" y="4199"/>
                    <a:pt x="4718" y="4189"/>
                  </a:cubicBezTo>
                  <a:cubicBezTo>
                    <a:pt x="4722" y="4168"/>
                    <a:pt x="4727" y="4146"/>
                    <a:pt x="4734" y="4121"/>
                  </a:cubicBezTo>
                  <a:cubicBezTo>
                    <a:pt x="4741" y="4099"/>
                    <a:pt x="4750" y="4078"/>
                    <a:pt x="4760" y="4052"/>
                  </a:cubicBezTo>
                  <a:lnTo>
                    <a:pt x="4764" y="4042"/>
                  </a:lnTo>
                  <a:cubicBezTo>
                    <a:pt x="4771" y="4026"/>
                    <a:pt x="4777" y="4009"/>
                    <a:pt x="4783" y="3992"/>
                  </a:cubicBezTo>
                  <a:cubicBezTo>
                    <a:pt x="4792" y="3968"/>
                    <a:pt x="4797" y="3945"/>
                    <a:pt x="4801" y="3922"/>
                  </a:cubicBezTo>
                  <a:cubicBezTo>
                    <a:pt x="4803" y="3901"/>
                    <a:pt x="4803" y="3879"/>
                    <a:pt x="4801" y="3857"/>
                  </a:cubicBezTo>
                  <a:cubicBezTo>
                    <a:pt x="4798" y="3834"/>
                    <a:pt x="4791" y="3810"/>
                    <a:pt x="4780" y="3788"/>
                  </a:cubicBezTo>
                  <a:cubicBezTo>
                    <a:pt x="4770" y="3769"/>
                    <a:pt x="4754" y="3751"/>
                    <a:pt x="4740" y="3736"/>
                  </a:cubicBezTo>
                  <a:cubicBezTo>
                    <a:pt x="4736" y="3732"/>
                    <a:pt x="4731" y="3728"/>
                    <a:pt x="4727" y="3724"/>
                  </a:cubicBezTo>
                  <a:lnTo>
                    <a:pt x="4723" y="3719"/>
                  </a:lnTo>
                  <a:lnTo>
                    <a:pt x="4713" y="3710"/>
                  </a:lnTo>
                  <a:cubicBezTo>
                    <a:pt x="4705" y="3702"/>
                    <a:pt x="4695" y="3692"/>
                    <a:pt x="4688" y="3683"/>
                  </a:cubicBezTo>
                  <a:cubicBezTo>
                    <a:pt x="4676" y="3666"/>
                    <a:pt x="4665" y="3649"/>
                    <a:pt x="4657" y="3633"/>
                  </a:cubicBezTo>
                  <a:lnTo>
                    <a:pt x="4652" y="3618"/>
                  </a:lnTo>
                  <a:cubicBezTo>
                    <a:pt x="4649" y="3613"/>
                    <a:pt x="4648" y="3606"/>
                    <a:pt x="4647" y="3601"/>
                  </a:cubicBezTo>
                  <a:cubicBezTo>
                    <a:pt x="4646" y="3594"/>
                    <a:pt x="4646" y="3588"/>
                    <a:pt x="4646" y="3580"/>
                  </a:cubicBezTo>
                  <a:cubicBezTo>
                    <a:pt x="4646" y="3574"/>
                    <a:pt x="4647" y="3568"/>
                    <a:pt x="4648" y="3558"/>
                  </a:cubicBezTo>
                  <a:cubicBezTo>
                    <a:pt x="4649" y="3551"/>
                    <a:pt x="4650" y="3543"/>
                    <a:pt x="4650" y="3535"/>
                  </a:cubicBezTo>
                  <a:cubicBezTo>
                    <a:pt x="4652" y="3526"/>
                    <a:pt x="4652" y="3518"/>
                    <a:pt x="4652" y="3508"/>
                  </a:cubicBezTo>
                  <a:cubicBezTo>
                    <a:pt x="4652" y="3476"/>
                    <a:pt x="4644" y="3448"/>
                    <a:pt x="4632" y="3423"/>
                  </a:cubicBezTo>
                  <a:cubicBezTo>
                    <a:pt x="4622" y="3406"/>
                    <a:pt x="4607" y="3390"/>
                    <a:pt x="4588" y="3380"/>
                  </a:cubicBezTo>
                  <a:cubicBezTo>
                    <a:pt x="4578" y="3374"/>
                    <a:pt x="4568" y="3370"/>
                    <a:pt x="4557" y="3367"/>
                  </a:cubicBezTo>
                  <a:cubicBezTo>
                    <a:pt x="4545" y="3364"/>
                    <a:pt x="4533" y="3362"/>
                    <a:pt x="4520" y="3360"/>
                  </a:cubicBezTo>
                  <a:cubicBezTo>
                    <a:pt x="4511" y="3359"/>
                    <a:pt x="4503" y="3358"/>
                    <a:pt x="4494" y="3358"/>
                  </a:cubicBezTo>
                  <a:cubicBezTo>
                    <a:pt x="4474" y="3358"/>
                    <a:pt x="4455" y="3360"/>
                    <a:pt x="4439" y="3362"/>
                  </a:cubicBezTo>
                  <a:cubicBezTo>
                    <a:pt x="4430" y="3363"/>
                    <a:pt x="4420" y="3364"/>
                    <a:pt x="4411" y="3365"/>
                  </a:cubicBezTo>
                  <a:cubicBezTo>
                    <a:pt x="4389" y="3368"/>
                    <a:pt x="4367" y="3372"/>
                    <a:pt x="4346" y="3376"/>
                  </a:cubicBezTo>
                  <a:cubicBezTo>
                    <a:pt x="4325" y="3381"/>
                    <a:pt x="4304" y="3385"/>
                    <a:pt x="4284" y="3389"/>
                  </a:cubicBezTo>
                  <a:cubicBezTo>
                    <a:pt x="4248" y="3397"/>
                    <a:pt x="4202" y="3407"/>
                    <a:pt x="4159" y="3413"/>
                  </a:cubicBezTo>
                  <a:cubicBezTo>
                    <a:pt x="4139" y="3416"/>
                    <a:pt x="4115" y="3419"/>
                    <a:pt x="4091" y="3419"/>
                  </a:cubicBezTo>
                  <a:cubicBezTo>
                    <a:pt x="4081" y="3419"/>
                    <a:pt x="4071" y="3418"/>
                    <a:pt x="4061" y="3417"/>
                  </a:cubicBezTo>
                  <a:cubicBezTo>
                    <a:pt x="4045" y="3415"/>
                    <a:pt x="4028" y="3410"/>
                    <a:pt x="4011" y="3404"/>
                  </a:cubicBezTo>
                  <a:cubicBezTo>
                    <a:pt x="4001" y="3399"/>
                    <a:pt x="3992" y="3395"/>
                    <a:pt x="3983" y="3391"/>
                  </a:cubicBezTo>
                  <a:cubicBezTo>
                    <a:pt x="3973" y="3385"/>
                    <a:pt x="3962" y="3377"/>
                    <a:pt x="3955" y="3372"/>
                  </a:cubicBezTo>
                  <a:cubicBezTo>
                    <a:pt x="3944" y="3363"/>
                    <a:pt x="3932" y="3353"/>
                    <a:pt x="3921" y="3344"/>
                  </a:cubicBezTo>
                  <a:lnTo>
                    <a:pt x="3912" y="3337"/>
                  </a:lnTo>
                  <a:cubicBezTo>
                    <a:pt x="3897" y="3324"/>
                    <a:pt x="3881" y="3313"/>
                    <a:pt x="3864" y="3301"/>
                  </a:cubicBezTo>
                  <a:cubicBezTo>
                    <a:pt x="3835" y="3280"/>
                    <a:pt x="3800" y="3265"/>
                    <a:pt x="3763" y="3252"/>
                  </a:cubicBezTo>
                  <a:cubicBezTo>
                    <a:pt x="3733" y="3244"/>
                    <a:pt x="3702" y="3238"/>
                    <a:pt x="3669" y="3232"/>
                  </a:cubicBezTo>
                  <a:lnTo>
                    <a:pt x="3651" y="3229"/>
                  </a:lnTo>
                  <a:cubicBezTo>
                    <a:pt x="3631" y="3225"/>
                    <a:pt x="3611" y="3222"/>
                    <a:pt x="3591" y="3216"/>
                  </a:cubicBezTo>
                  <a:cubicBezTo>
                    <a:pt x="3575" y="3212"/>
                    <a:pt x="3558" y="3207"/>
                    <a:pt x="3540" y="3200"/>
                  </a:cubicBezTo>
                  <a:cubicBezTo>
                    <a:pt x="3525" y="3193"/>
                    <a:pt x="3511" y="3187"/>
                    <a:pt x="3496" y="3179"/>
                  </a:cubicBezTo>
                  <a:cubicBezTo>
                    <a:pt x="3483" y="3173"/>
                    <a:pt x="3469" y="3163"/>
                    <a:pt x="3452" y="3152"/>
                  </a:cubicBezTo>
                  <a:cubicBezTo>
                    <a:pt x="3441" y="3142"/>
                    <a:pt x="3428" y="3132"/>
                    <a:pt x="3418" y="3121"/>
                  </a:cubicBezTo>
                  <a:cubicBezTo>
                    <a:pt x="3407" y="3112"/>
                    <a:pt x="3398" y="3100"/>
                    <a:pt x="3386" y="3087"/>
                  </a:cubicBezTo>
                  <a:cubicBezTo>
                    <a:pt x="3378" y="3075"/>
                    <a:pt x="3369" y="3063"/>
                    <a:pt x="3361" y="3050"/>
                  </a:cubicBezTo>
                  <a:cubicBezTo>
                    <a:pt x="3352" y="3036"/>
                    <a:pt x="3344" y="3020"/>
                    <a:pt x="3339" y="3008"/>
                  </a:cubicBezTo>
                  <a:cubicBezTo>
                    <a:pt x="3333" y="2994"/>
                    <a:pt x="3328" y="2980"/>
                    <a:pt x="3324" y="2965"/>
                  </a:cubicBezTo>
                  <a:cubicBezTo>
                    <a:pt x="3319" y="2950"/>
                    <a:pt x="3315" y="2933"/>
                    <a:pt x="3312" y="2911"/>
                  </a:cubicBezTo>
                  <a:cubicBezTo>
                    <a:pt x="3309" y="2890"/>
                    <a:pt x="3308" y="2868"/>
                    <a:pt x="3308" y="2845"/>
                  </a:cubicBezTo>
                  <a:cubicBezTo>
                    <a:pt x="3308" y="2826"/>
                    <a:pt x="3310" y="2808"/>
                    <a:pt x="3311" y="2792"/>
                  </a:cubicBezTo>
                  <a:cubicBezTo>
                    <a:pt x="3319" y="2725"/>
                    <a:pt x="3339" y="2656"/>
                    <a:pt x="3370" y="2580"/>
                  </a:cubicBezTo>
                  <a:cubicBezTo>
                    <a:pt x="3408" y="2484"/>
                    <a:pt x="3458" y="2396"/>
                    <a:pt x="3520" y="2314"/>
                  </a:cubicBezTo>
                  <a:cubicBezTo>
                    <a:pt x="3567" y="2251"/>
                    <a:pt x="3615" y="2200"/>
                    <a:pt x="3663" y="2161"/>
                  </a:cubicBezTo>
                  <a:cubicBezTo>
                    <a:pt x="3698" y="2134"/>
                    <a:pt x="3730" y="2114"/>
                    <a:pt x="3764" y="2100"/>
                  </a:cubicBezTo>
                  <a:cubicBezTo>
                    <a:pt x="3773" y="2096"/>
                    <a:pt x="3783" y="2092"/>
                    <a:pt x="3792" y="2089"/>
                  </a:cubicBezTo>
                  <a:cubicBezTo>
                    <a:pt x="3802" y="2085"/>
                    <a:pt x="3813" y="2083"/>
                    <a:pt x="3823" y="2080"/>
                  </a:cubicBezTo>
                  <a:cubicBezTo>
                    <a:pt x="3847" y="2075"/>
                    <a:pt x="3871" y="2070"/>
                    <a:pt x="3887" y="2068"/>
                  </a:cubicBezTo>
                  <a:cubicBezTo>
                    <a:pt x="3906" y="2065"/>
                    <a:pt x="3925" y="2063"/>
                    <a:pt x="3944" y="2061"/>
                  </a:cubicBezTo>
                  <a:lnTo>
                    <a:pt x="3957" y="2060"/>
                  </a:lnTo>
                  <a:cubicBezTo>
                    <a:pt x="3977" y="2058"/>
                    <a:pt x="3998" y="2056"/>
                    <a:pt x="4018" y="2053"/>
                  </a:cubicBezTo>
                  <a:lnTo>
                    <a:pt x="4025" y="2052"/>
                  </a:lnTo>
                  <a:cubicBezTo>
                    <a:pt x="4043" y="2050"/>
                    <a:pt x="4060" y="2046"/>
                    <a:pt x="4077" y="2042"/>
                  </a:cubicBezTo>
                  <a:cubicBezTo>
                    <a:pt x="4104" y="2037"/>
                    <a:pt x="4130" y="2029"/>
                    <a:pt x="4150" y="2022"/>
                  </a:cubicBezTo>
                  <a:cubicBezTo>
                    <a:pt x="4176" y="2014"/>
                    <a:pt x="4202" y="2005"/>
                    <a:pt x="4229" y="1994"/>
                  </a:cubicBezTo>
                  <a:lnTo>
                    <a:pt x="4237" y="1991"/>
                  </a:lnTo>
                  <a:lnTo>
                    <a:pt x="4245" y="1988"/>
                  </a:lnTo>
                  <a:lnTo>
                    <a:pt x="4281" y="1974"/>
                  </a:lnTo>
                  <a:cubicBezTo>
                    <a:pt x="4319" y="1960"/>
                    <a:pt x="4364" y="1945"/>
                    <a:pt x="4409" y="1938"/>
                  </a:cubicBezTo>
                  <a:cubicBezTo>
                    <a:pt x="4419" y="1937"/>
                    <a:pt x="4429" y="1936"/>
                    <a:pt x="4438" y="1936"/>
                  </a:cubicBezTo>
                  <a:cubicBezTo>
                    <a:pt x="4450" y="1936"/>
                    <a:pt x="4460" y="1936"/>
                    <a:pt x="4469" y="1937"/>
                  </a:cubicBezTo>
                  <a:cubicBezTo>
                    <a:pt x="4476" y="1938"/>
                    <a:pt x="4484" y="1940"/>
                    <a:pt x="4493" y="1941"/>
                  </a:cubicBezTo>
                  <a:cubicBezTo>
                    <a:pt x="4499" y="1943"/>
                    <a:pt x="4505" y="1945"/>
                    <a:pt x="4511" y="1947"/>
                  </a:cubicBezTo>
                  <a:cubicBezTo>
                    <a:pt x="4526" y="1953"/>
                    <a:pt x="4541" y="1962"/>
                    <a:pt x="4557" y="1974"/>
                  </a:cubicBezTo>
                  <a:cubicBezTo>
                    <a:pt x="4575" y="1988"/>
                    <a:pt x="4592" y="2004"/>
                    <a:pt x="4611" y="2021"/>
                  </a:cubicBezTo>
                  <a:cubicBezTo>
                    <a:pt x="4633" y="2042"/>
                    <a:pt x="4653" y="2061"/>
                    <a:pt x="4673" y="2079"/>
                  </a:cubicBezTo>
                  <a:cubicBezTo>
                    <a:pt x="4686" y="2088"/>
                    <a:pt x="4699" y="2097"/>
                    <a:pt x="4712" y="2105"/>
                  </a:cubicBezTo>
                  <a:cubicBezTo>
                    <a:pt x="4681" y="2082"/>
                    <a:pt x="4653" y="2057"/>
                    <a:pt x="4625" y="2030"/>
                  </a:cubicBezTo>
                  <a:cubicBezTo>
                    <a:pt x="4600" y="2004"/>
                    <a:pt x="4576" y="1976"/>
                    <a:pt x="4556" y="1946"/>
                  </a:cubicBezTo>
                  <a:cubicBezTo>
                    <a:pt x="4539" y="1919"/>
                    <a:pt x="4523" y="1890"/>
                    <a:pt x="4515" y="1858"/>
                  </a:cubicBezTo>
                  <a:cubicBezTo>
                    <a:pt x="4503" y="1809"/>
                    <a:pt x="4506" y="1757"/>
                    <a:pt x="4529" y="1712"/>
                  </a:cubicBezTo>
                  <a:cubicBezTo>
                    <a:pt x="4550" y="1669"/>
                    <a:pt x="4588" y="1635"/>
                    <a:pt x="4634" y="1620"/>
                  </a:cubicBezTo>
                  <a:cubicBezTo>
                    <a:pt x="4642" y="1618"/>
                    <a:pt x="4652" y="1616"/>
                    <a:pt x="4660" y="1613"/>
                  </a:cubicBezTo>
                  <a:cubicBezTo>
                    <a:pt x="4656" y="1608"/>
                    <a:pt x="4652" y="1603"/>
                    <a:pt x="4646" y="1597"/>
                  </a:cubicBezTo>
                  <a:cubicBezTo>
                    <a:pt x="4634" y="1584"/>
                    <a:pt x="4621" y="1573"/>
                    <a:pt x="4607" y="1561"/>
                  </a:cubicBezTo>
                  <a:cubicBezTo>
                    <a:pt x="4595" y="1552"/>
                    <a:pt x="4583" y="1543"/>
                    <a:pt x="4567" y="1535"/>
                  </a:cubicBezTo>
                  <a:cubicBezTo>
                    <a:pt x="4553" y="1528"/>
                    <a:pt x="4538" y="1523"/>
                    <a:pt x="4521" y="1519"/>
                  </a:cubicBezTo>
                  <a:cubicBezTo>
                    <a:pt x="4516" y="1519"/>
                    <a:pt x="4511" y="1519"/>
                    <a:pt x="4503" y="1518"/>
                  </a:cubicBezTo>
                  <a:cubicBezTo>
                    <a:pt x="4500" y="1518"/>
                    <a:pt x="4496" y="1519"/>
                    <a:pt x="4492" y="1519"/>
                  </a:cubicBezTo>
                  <a:cubicBezTo>
                    <a:pt x="4488" y="1519"/>
                    <a:pt x="4485" y="1520"/>
                    <a:pt x="4482" y="1521"/>
                  </a:cubicBezTo>
                  <a:cubicBezTo>
                    <a:pt x="4476" y="1523"/>
                    <a:pt x="4471" y="1525"/>
                    <a:pt x="4464" y="1528"/>
                  </a:cubicBezTo>
                  <a:cubicBezTo>
                    <a:pt x="4459" y="1530"/>
                    <a:pt x="4453" y="1534"/>
                    <a:pt x="4448" y="1539"/>
                  </a:cubicBezTo>
                  <a:cubicBezTo>
                    <a:pt x="4435" y="1550"/>
                    <a:pt x="4427" y="1563"/>
                    <a:pt x="4417" y="1576"/>
                  </a:cubicBezTo>
                  <a:cubicBezTo>
                    <a:pt x="4414" y="1581"/>
                    <a:pt x="4410" y="1587"/>
                    <a:pt x="4407" y="1593"/>
                  </a:cubicBezTo>
                  <a:lnTo>
                    <a:pt x="4402" y="1601"/>
                  </a:lnTo>
                  <a:cubicBezTo>
                    <a:pt x="4396" y="1609"/>
                    <a:pt x="4391" y="1618"/>
                    <a:pt x="4387" y="1624"/>
                  </a:cubicBezTo>
                  <a:cubicBezTo>
                    <a:pt x="4380" y="1635"/>
                    <a:pt x="4371" y="1648"/>
                    <a:pt x="4360" y="1658"/>
                  </a:cubicBezTo>
                  <a:cubicBezTo>
                    <a:pt x="4348" y="1669"/>
                    <a:pt x="4334" y="1677"/>
                    <a:pt x="4319" y="1686"/>
                  </a:cubicBezTo>
                  <a:cubicBezTo>
                    <a:pt x="4305" y="1693"/>
                    <a:pt x="4291" y="1698"/>
                    <a:pt x="4276" y="1703"/>
                  </a:cubicBezTo>
                  <a:cubicBezTo>
                    <a:pt x="4260" y="1709"/>
                    <a:pt x="4244" y="1713"/>
                    <a:pt x="4227" y="1716"/>
                  </a:cubicBezTo>
                  <a:lnTo>
                    <a:pt x="4198" y="1722"/>
                  </a:lnTo>
                  <a:lnTo>
                    <a:pt x="4168" y="1729"/>
                  </a:lnTo>
                  <a:cubicBezTo>
                    <a:pt x="4143" y="1734"/>
                    <a:pt x="4122" y="1740"/>
                    <a:pt x="4103" y="1748"/>
                  </a:cubicBezTo>
                  <a:cubicBezTo>
                    <a:pt x="4080" y="1759"/>
                    <a:pt x="4058" y="1775"/>
                    <a:pt x="4038" y="1795"/>
                  </a:cubicBezTo>
                  <a:cubicBezTo>
                    <a:pt x="4020" y="1814"/>
                    <a:pt x="4007" y="1837"/>
                    <a:pt x="3997" y="1857"/>
                  </a:cubicBezTo>
                  <a:lnTo>
                    <a:pt x="3986" y="1877"/>
                  </a:lnTo>
                  <a:cubicBezTo>
                    <a:pt x="3979" y="1892"/>
                    <a:pt x="3972" y="1906"/>
                    <a:pt x="3962" y="1922"/>
                  </a:cubicBezTo>
                  <a:cubicBezTo>
                    <a:pt x="3956" y="1930"/>
                    <a:pt x="3950" y="1939"/>
                    <a:pt x="3942" y="1946"/>
                  </a:cubicBezTo>
                  <a:cubicBezTo>
                    <a:pt x="3938" y="1948"/>
                    <a:pt x="3935" y="1951"/>
                    <a:pt x="3931" y="1953"/>
                  </a:cubicBezTo>
                  <a:cubicBezTo>
                    <a:pt x="3924" y="1957"/>
                    <a:pt x="3917" y="1960"/>
                    <a:pt x="3908" y="1962"/>
                  </a:cubicBezTo>
                  <a:cubicBezTo>
                    <a:pt x="3901" y="1963"/>
                    <a:pt x="3894" y="1963"/>
                    <a:pt x="3888" y="1963"/>
                  </a:cubicBezTo>
                  <a:cubicBezTo>
                    <a:pt x="3874" y="1962"/>
                    <a:pt x="3859" y="1959"/>
                    <a:pt x="3841" y="1953"/>
                  </a:cubicBezTo>
                  <a:cubicBezTo>
                    <a:pt x="3809" y="1942"/>
                    <a:pt x="3776" y="1926"/>
                    <a:pt x="3746" y="1907"/>
                  </a:cubicBezTo>
                  <a:cubicBezTo>
                    <a:pt x="3726" y="1893"/>
                    <a:pt x="3708" y="1878"/>
                    <a:pt x="3693" y="1861"/>
                  </a:cubicBezTo>
                  <a:cubicBezTo>
                    <a:pt x="3682" y="1850"/>
                    <a:pt x="3674" y="1838"/>
                    <a:pt x="3669" y="1827"/>
                  </a:cubicBezTo>
                  <a:cubicBezTo>
                    <a:pt x="3663" y="1817"/>
                    <a:pt x="3660" y="1809"/>
                    <a:pt x="3658" y="1801"/>
                  </a:cubicBezTo>
                  <a:cubicBezTo>
                    <a:pt x="3657" y="1793"/>
                    <a:pt x="3656" y="1787"/>
                    <a:pt x="3657" y="1781"/>
                  </a:cubicBezTo>
                  <a:cubicBezTo>
                    <a:pt x="3657" y="1775"/>
                    <a:pt x="3658" y="1768"/>
                    <a:pt x="3660" y="1762"/>
                  </a:cubicBezTo>
                  <a:cubicBezTo>
                    <a:pt x="3662" y="1755"/>
                    <a:pt x="3665" y="1748"/>
                    <a:pt x="3669" y="1742"/>
                  </a:cubicBezTo>
                  <a:cubicBezTo>
                    <a:pt x="3675" y="1735"/>
                    <a:pt x="3681" y="1727"/>
                    <a:pt x="3688" y="1720"/>
                  </a:cubicBezTo>
                  <a:cubicBezTo>
                    <a:pt x="3700" y="1711"/>
                    <a:pt x="3713" y="1702"/>
                    <a:pt x="3730" y="1693"/>
                  </a:cubicBezTo>
                  <a:cubicBezTo>
                    <a:pt x="3740" y="1689"/>
                    <a:pt x="3749" y="1685"/>
                    <a:pt x="3760" y="1680"/>
                  </a:cubicBezTo>
                  <a:cubicBezTo>
                    <a:pt x="3766" y="1677"/>
                    <a:pt x="3773" y="1676"/>
                    <a:pt x="3783" y="1674"/>
                  </a:cubicBezTo>
                  <a:cubicBezTo>
                    <a:pt x="3790" y="1672"/>
                    <a:pt x="3797" y="1671"/>
                    <a:pt x="3808" y="1669"/>
                  </a:cubicBezTo>
                  <a:cubicBezTo>
                    <a:pt x="3823" y="1667"/>
                    <a:pt x="3838" y="1664"/>
                    <a:pt x="3852" y="1659"/>
                  </a:cubicBezTo>
                  <a:cubicBezTo>
                    <a:pt x="3863" y="1656"/>
                    <a:pt x="3874" y="1651"/>
                    <a:pt x="3884" y="1645"/>
                  </a:cubicBezTo>
                  <a:cubicBezTo>
                    <a:pt x="3887" y="1643"/>
                    <a:pt x="3890" y="1640"/>
                    <a:pt x="3893" y="1636"/>
                  </a:cubicBezTo>
                  <a:cubicBezTo>
                    <a:pt x="3897" y="1634"/>
                    <a:pt x="3899" y="1631"/>
                    <a:pt x="3901" y="1629"/>
                  </a:cubicBezTo>
                  <a:lnTo>
                    <a:pt x="3905" y="1622"/>
                  </a:lnTo>
                  <a:cubicBezTo>
                    <a:pt x="3907" y="1619"/>
                    <a:pt x="3909" y="1615"/>
                    <a:pt x="3911" y="1608"/>
                  </a:cubicBezTo>
                  <a:cubicBezTo>
                    <a:pt x="3912" y="1604"/>
                    <a:pt x="3913" y="1600"/>
                    <a:pt x="3913" y="1596"/>
                  </a:cubicBezTo>
                  <a:cubicBezTo>
                    <a:pt x="3870" y="1578"/>
                    <a:pt x="3824" y="1553"/>
                    <a:pt x="3775" y="1521"/>
                  </a:cubicBezTo>
                  <a:cubicBezTo>
                    <a:pt x="3721" y="1487"/>
                    <a:pt x="3668" y="1447"/>
                    <a:pt x="3615" y="1409"/>
                  </a:cubicBezTo>
                  <a:cubicBezTo>
                    <a:pt x="3587" y="1388"/>
                    <a:pt x="3559" y="1367"/>
                    <a:pt x="3531" y="1346"/>
                  </a:cubicBezTo>
                  <a:lnTo>
                    <a:pt x="3529" y="1346"/>
                  </a:lnTo>
                  <a:cubicBezTo>
                    <a:pt x="3529" y="1346"/>
                    <a:pt x="3526" y="1345"/>
                    <a:pt x="3526" y="1345"/>
                  </a:cubicBezTo>
                  <a:cubicBezTo>
                    <a:pt x="3388" y="1249"/>
                    <a:pt x="3236" y="1182"/>
                    <a:pt x="3103" y="1128"/>
                  </a:cubicBezTo>
                  <a:cubicBezTo>
                    <a:pt x="3048" y="1105"/>
                    <a:pt x="2992" y="1084"/>
                    <a:pt x="2937" y="1062"/>
                  </a:cubicBezTo>
                  <a:lnTo>
                    <a:pt x="2864" y="1034"/>
                  </a:lnTo>
                  <a:cubicBezTo>
                    <a:pt x="2824" y="1019"/>
                    <a:pt x="2784" y="1003"/>
                    <a:pt x="2744" y="986"/>
                  </a:cubicBezTo>
                  <a:cubicBezTo>
                    <a:pt x="2700" y="968"/>
                    <a:pt x="2661" y="952"/>
                    <a:pt x="2623" y="933"/>
                  </a:cubicBezTo>
                  <a:cubicBezTo>
                    <a:pt x="2589" y="916"/>
                    <a:pt x="2562" y="901"/>
                    <a:pt x="2540" y="886"/>
                  </a:cubicBezTo>
                  <a:cubicBezTo>
                    <a:pt x="2522" y="873"/>
                    <a:pt x="2501" y="860"/>
                    <a:pt x="2483" y="842"/>
                  </a:cubicBezTo>
                  <a:cubicBezTo>
                    <a:pt x="2470" y="829"/>
                    <a:pt x="2454" y="814"/>
                    <a:pt x="2442" y="794"/>
                  </a:cubicBezTo>
                  <a:cubicBezTo>
                    <a:pt x="2436" y="783"/>
                    <a:pt x="2426" y="767"/>
                    <a:pt x="2422" y="750"/>
                  </a:cubicBezTo>
                  <a:cubicBezTo>
                    <a:pt x="2418" y="730"/>
                    <a:pt x="2417" y="713"/>
                    <a:pt x="2420" y="696"/>
                  </a:cubicBezTo>
                  <a:cubicBezTo>
                    <a:pt x="2422" y="682"/>
                    <a:pt x="2426" y="667"/>
                    <a:pt x="2434" y="655"/>
                  </a:cubicBezTo>
                  <a:cubicBezTo>
                    <a:pt x="2449" y="626"/>
                    <a:pt x="2471" y="601"/>
                    <a:pt x="2504" y="578"/>
                  </a:cubicBezTo>
                  <a:cubicBezTo>
                    <a:pt x="2534" y="556"/>
                    <a:pt x="2570" y="538"/>
                    <a:pt x="2614" y="520"/>
                  </a:cubicBezTo>
                  <a:cubicBezTo>
                    <a:pt x="2655" y="503"/>
                    <a:pt x="2700" y="488"/>
                    <a:pt x="2748" y="477"/>
                  </a:cubicBezTo>
                  <a:cubicBezTo>
                    <a:pt x="2785" y="469"/>
                    <a:pt x="2822" y="462"/>
                    <a:pt x="2858" y="456"/>
                  </a:cubicBezTo>
                  <a:cubicBezTo>
                    <a:pt x="2926" y="447"/>
                    <a:pt x="2998" y="442"/>
                    <a:pt x="3071" y="442"/>
                  </a:cubicBezTo>
                  <a:cubicBezTo>
                    <a:pt x="3152" y="443"/>
                    <a:pt x="3234" y="453"/>
                    <a:pt x="3315" y="466"/>
                  </a:cubicBezTo>
                  <a:cubicBezTo>
                    <a:pt x="3469" y="484"/>
                    <a:pt x="3621" y="527"/>
                    <a:pt x="3761" y="593"/>
                  </a:cubicBezTo>
                  <a:cubicBezTo>
                    <a:pt x="3804" y="613"/>
                    <a:pt x="3845" y="635"/>
                    <a:pt x="3886" y="658"/>
                  </a:cubicBezTo>
                  <a:cubicBezTo>
                    <a:pt x="3902" y="666"/>
                    <a:pt x="3919" y="673"/>
                    <a:pt x="3933" y="682"/>
                  </a:cubicBezTo>
                  <a:cubicBezTo>
                    <a:pt x="4043" y="739"/>
                    <a:pt x="4137" y="805"/>
                    <a:pt x="4211" y="876"/>
                  </a:cubicBezTo>
                  <a:cubicBezTo>
                    <a:pt x="4254" y="918"/>
                    <a:pt x="4289" y="956"/>
                    <a:pt x="4316" y="993"/>
                  </a:cubicBezTo>
                  <a:cubicBezTo>
                    <a:pt x="4341" y="1028"/>
                    <a:pt x="4363" y="1066"/>
                    <a:pt x="4382" y="1105"/>
                  </a:cubicBezTo>
                  <a:cubicBezTo>
                    <a:pt x="4384" y="1108"/>
                    <a:pt x="4385" y="1113"/>
                    <a:pt x="4387" y="1116"/>
                  </a:cubicBezTo>
                  <a:cubicBezTo>
                    <a:pt x="4393" y="1112"/>
                    <a:pt x="4400" y="1107"/>
                    <a:pt x="4406" y="1102"/>
                  </a:cubicBezTo>
                  <a:cubicBezTo>
                    <a:pt x="4426" y="1088"/>
                    <a:pt x="4440" y="1073"/>
                    <a:pt x="4450" y="1057"/>
                  </a:cubicBezTo>
                  <a:cubicBezTo>
                    <a:pt x="4455" y="1050"/>
                    <a:pt x="4458" y="1042"/>
                    <a:pt x="4461" y="1033"/>
                  </a:cubicBezTo>
                  <a:cubicBezTo>
                    <a:pt x="4463" y="1029"/>
                    <a:pt x="4464" y="1025"/>
                    <a:pt x="4464" y="1021"/>
                  </a:cubicBezTo>
                  <a:cubicBezTo>
                    <a:pt x="4465" y="1015"/>
                    <a:pt x="4465" y="1010"/>
                    <a:pt x="4465" y="1004"/>
                  </a:cubicBezTo>
                  <a:cubicBezTo>
                    <a:pt x="4465" y="994"/>
                    <a:pt x="4462" y="984"/>
                    <a:pt x="4459" y="977"/>
                  </a:cubicBezTo>
                  <a:cubicBezTo>
                    <a:pt x="4458" y="971"/>
                    <a:pt x="4455" y="967"/>
                    <a:pt x="4453" y="963"/>
                  </a:cubicBezTo>
                  <a:cubicBezTo>
                    <a:pt x="4450" y="957"/>
                    <a:pt x="4446" y="950"/>
                    <a:pt x="4441" y="943"/>
                  </a:cubicBezTo>
                  <a:cubicBezTo>
                    <a:pt x="4428" y="928"/>
                    <a:pt x="4408" y="915"/>
                    <a:pt x="4381" y="906"/>
                  </a:cubicBezTo>
                  <a:cubicBezTo>
                    <a:pt x="4367" y="901"/>
                    <a:pt x="4354" y="897"/>
                    <a:pt x="4340" y="894"/>
                  </a:cubicBezTo>
                  <a:lnTo>
                    <a:pt x="4335" y="893"/>
                  </a:lnTo>
                  <a:cubicBezTo>
                    <a:pt x="4323" y="890"/>
                    <a:pt x="4312" y="888"/>
                    <a:pt x="4303" y="885"/>
                  </a:cubicBezTo>
                  <a:cubicBezTo>
                    <a:pt x="4292" y="881"/>
                    <a:pt x="4280" y="876"/>
                    <a:pt x="4270" y="870"/>
                  </a:cubicBezTo>
                  <a:cubicBezTo>
                    <a:pt x="4265" y="866"/>
                    <a:pt x="4259" y="862"/>
                    <a:pt x="4255" y="856"/>
                  </a:cubicBezTo>
                  <a:cubicBezTo>
                    <a:pt x="4251" y="852"/>
                    <a:pt x="4247" y="846"/>
                    <a:pt x="4244" y="841"/>
                  </a:cubicBezTo>
                  <a:cubicBezTo>
                    <a:pt x="4241" y="833"/>
                    <a:pt x="4238" y="827"/>
                    <a:pt x="4236" y="820"/>
                  </a:cubicBezTo>
                  <a:cubicBezTo>
                    <a:pt x="4236" y="817"/>
                    <a:pt x="4235" y="814"/>
                    <a:pt x="4235" y="810"/>
                  </a:cubicBezTo>
                  <a:cubicBezTo>
                    <a:pt x="4235" y="806"/>
                    <a:pt x="4235" y="802"/>
                    <a:pt x="4235" y="796"/>
                  </a:cubicBezTo>
                  <a:cubicBezTo>
                    <a:pt x="4237" y="787"/>
                    <a:pt x="4238" y="779"/>
                    <a:pt x="4242" y="771"/>
                  </a:cubicBezTo>
                  <a:cubicBezTo>
                    <a:pt x="4244" y="763"/>
                    <a:pt x="4246" y="757"/>
                    <a:pt x="4250" y="750"/>
                  </a:cubicBezTo>
                  <a:cubicBezTo>
                    <a:pt x="4252" y="742"/>
                    <a:pt x="4256" y="736"/>
                    <a:pt x="4261" y="729"/>
                  </a:cubicBezTo>
                  <a:lnTo>
                    <a:pt x="4264" y="725"/>
                  </a:lnTo>
                  <a:cubicBezTo>
                    <a:pt x="4280" y="702"/>
                    <a:pt x="4300" y="679"/>
                    <a:pt x="4324" y="658"/>
                  </a:cubicBezTo>
                  <a:cubicBezTo>
                    <a:pt x="4333" y="649"/>
                    <a:pt x="4341" y="642"/>
                    <a:pt x="4350" y="635"/>
                  </a:cubicBezTo>
                  <a:cubicBezTo>
                    <a:pt x="4212" y="525"/>
                    <a:pt x="4064" y="426"/>
                    <a:pt x="3909" y="339"/>
                  </a:cubicBezTo>
                  <a:lnTo>
                    <a:pt x="3900" y="339"/>
                  </a:lnTo>
                  <a:lnTo>
                    <a:pt x="3890" y="340"/>
                  </a:lnTo>
                  <a:cubicBezTo>
                    <a:pt x="3871" y="340"/>
                    <a:pt x="3853" y="339"/>
                    <a:pt x="3835" y="338"/>
                  </a:cubicBezTo>
                  <a:cubicBezTo>
                    <a:pt x="3815" y="336"/>
                    <a:pt x="3796" y="333"/>
                    <a:pt x="3777" y="329"/>
                  </a:cubicBezTo>
                  <a:cubicBezTo>
                    <a:pt x="3739" y="323"/>
                    <a:pt x="3701" y="314"/>
                    <a:pt x="3662" y="304"/>
                  </a:cubicBezTo>
                  <a:lnTo>
                    <a:pt x="3634" y="298"/>
                  </a:lnTo>
                  <a:cubicBezTo>
                    <a:pt x="3599" y="289"/>
                    <a:pt x="3564" y="280"/>
                    <a:pt x="3529" y="272"/>
                  </a:cubicBezTo>
                  <a:cubicBezTo>
                    <a:pt x="3516" y="270"/>
                    <a:pt x="3502" y="267"/>
                    <a:pt x="3490" y="265"/>
                  </a:cubicBezTo>
                  <a:cubicBezTo>
                    <a:pt x="3478" y="263"/>
                    <a:pt x="3466" y="260"/>
                    <a:pt x="3453" y="259"/>
                  </a:cubicBezTo>
                  <a:cubicBezTo>
                    <a:pt x="3449" y="259"/>
                    <a:pt x="3444" y="259"/>
                    <a:pt x="3440" y="259"/>
                  </a:cubicBezTo>
                  <a:cubicBezTo>
                    <a:pt x="3426" y="259"/>
                    <a:pt x="3412" y="260"/>
                    <a:pt x="3396" y="263"/>
                  </a:cubicBezTo>
                  <a:cubicBezTo>
                    <a:pt x="3382" y="265"/>
                    <a:pt x="3366" y="269"/>
                    <a:pt x="3350" y="276"/>
                  </a:cubicBezTo>
                  <a:cubicBezTo>
                    <a:pt x="3335" y="282"/>
                    <a:pt x="3323" y="291"/>
                    <a:pt x="3309" y="299"/>
                  </a:cubicBezTo>
                  <a:cubicBezTo>
                    <a:pt x="3301" y="304"/>
                    <a:pt x="3293" y="310"/>
                    <a:pt x="3286" y="316"/>
                  </a:cubicBezTo>
                  <a:lnTo>
                    <a:pt x="3280" y="320"/>
                  </a:lnTo>
                  <a:lnTo>
                    <a:pt x="3267" y="328"/>
                  </a:lnTo>
                  <a:cubicBezTo>
                    <a:pt x="3251" y="340"/>
                    <a:pt x="3237" y="350"/>
                    <a:pt x="3221" y="360"/>
                  </a:cubicBezTo>
                  <a:cubicBezTo>
                    <a:pt x="3194" y="375"/>
                    <a:pt x="3170" y="385"/>
                    <a:pt x="3147" y="392"/>
                  </a:cubicBezTo>
                  <a:cubicBezTo>
                    <a:pt x="3141" y="394"/>
                    <a:pt x="3133" y="395"/>
                    <a:pt x="3124" y="397"/>
                  </a:cubicBezTo>
                  <a:cubicBezTo>
                    <a:pt x="3119" y="397"/>
                    <a:pt x="3114" y="398"/>
                    <a:pt x="3109" y="398"/>
                  </a:cubicBezTo>
                  <a:lnTo>
                    <a:pt x="3105" y="398"/>
                  </a:lnTo>
                  <a:cubicBezTo>
                    <a:pt x="3097" y="398"/>
                    <a:pt x="3088" y="398"/>
                    <a:pt x="3080" y="397"/>
                  </a:cubicBezTo>
                  <a:cubicBezTo>
                    <a:pt x="3072" y="396"/>
                    <a:pt x="3063" y="394"/>
                    <a:pt x="3054" y="392"/>
                  </a:cubicBezTo>
                  <a:cubicBezTo>
                    <a:pt x="3042" y="389"/>
                    <a:pt x="3032" y="386"/>
                    <a:pt x="3021" y="381"/>
                  </a:cubicBezTo>
                  <a:cubicBezTo>
                    <a:pt x="3009" y="377"/>
                    <a:pt x="2998" y="370"/>
                    <a:pt x="2989" y="366"/>
                  </a:cubicBezTo>
                  <a:cubicBezTo>
                    <a:pt x="2960" y="348"/>
                    <a:pt x="2930" y="328"/>
                    <a:pt x="2901" y="306"/>
                  </a:cubicBezTo>
                  <a:lnTo>
                    <a:pt x="2887" y="296"/>
                  </a:lnTo>
                  <a:cubicBezTo>
                    <a:pt x="2870" y="284"/>
                    <a:pt x="2852" y="273"/>
                    <a:pt x="2834" y="263"/>
                  </a:cubicBezTo>
                  <a:cubicBezTo>
                    <a:pt x="2819" y="252"/>
                    <a:pt x="2801" y="243"/>
                    <a:pt x="2782" y="234"/>
                  </a:cubicBezTo>
                  <a:cubicBezTo>
                    <a:pt x="2729" y="211"/>
                    <a:pt x="2671" y="196"/>
                    <a:pt x="2622" y="184"/>
                  </a:cubicBezTo>
                  <a:cubicBezTo>
                    <a:pt x="2595" y="177"/>
                    <a:pt x="2568" y="171"/>
                    <a:pt x="2539" y="164"/>
                  </a:cubicBezTo>
                  <a:cubicBezTo>
                    <a:pt x="2511" y="158"/>
                    <a:pt x="2483" y="152"/>
                    <a:pt x="2456" y="145"/>
                  </a:cubicBezTo>
                  <a:cubicBezTo>
                    <a:pt x="2433" y="139"/>
                    <a:pt x="2410" y="133"/>
                    <a:pt x="2387" y="127"/>
                  </a:cubicBezTo>
                  <a:cubicBezTo>
                    <a:pt x="2365" y="119"/>
                    <a:pt x="2341" y="111"/>
                    <a:pt x="2314" y="99"/>
                  </a:cubicBezTo>
                  <a:cubicBezTo>
                    <a:pt x="2274" y="84"/>
                    <a:pt x="2231" y="73"/>
                    <a:pt x="2198" y="66"/>
                  </a:cubicBezTo>
                  <a:cubicBezTo>
                    <a:pt x="2165" y="59"/>
                    <a:pt x="2132" y="52"/>
                    <a:pt x="2098" y="46"/>
                  </a:cubicBezTo>
                  <a:lnTo>
                    <a:pt x="2074" y="42"/>
                  </a:lnTo>
                  <a:cubicBezTo>
                    <a:pt x="2037" y="36"/>
                    <a:pt x="1995" y="27"/>
                    <a:pt x="1954" y="17"/>
                  </a:cubicBezTo>
                  <a:cubicBezTo>
                    <a:pt x="1932" y="12"/>
                    <a:pt x="1913" y="6"/>
                    <a:pt x="1896"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60;p21">
              <a:extLst>
                <a:ext uri="{FF2B5EF4-FFF2-40B4-BE49-F238E27FC236}">
                  <a16:creationId xmlns:a16="http://schemas.microsoft.com/office/drawing/2014/main" id="{C73C8C2B-B2BB-166A-F76C-482A335414C2}"/>
                </a:ext>
              </a:extLst>
            </p:cNvPr>
            <p:cNvSpPr/>
            <p:nvPr/>
          </p:nvSpPr>
          <p:spPr>
            <a:xfrm>
              <a:off x="3561352" y="2791454"/>
              <a:ext cx="26825" cy="59496"/>
            </a:xfrm>
            <a:custGeom>
              <a:avLst/>
              <a:gdLst/>
              <a:ahLst/>
              <a:cxnLst/>
              <a:rect l="l" t="t" r="r" b="b"/>
              <a:pathLst>
                <a:path w="274" h="604" extrusionOk="0">
                  <a:moveTo>
                    <a:pt x="274" y="1"/>
                  </a:moveTo>
                  <a:lnTo>
                    <a:pt x="274" y="1"/>
                  </a:lnTo>
                  <a:cubicBezTo>
                    <a:pt x="163" y="191"/>
                    <a:pt x="72" y="393"/>
                    <a:pt x="1" y="603"/>
                  </a:cubicBezTo>
                  <a:cubicBezTo>
                    <a:pt x="1" y="603"/>
                    <a:pt x="1" y="603"/>
                    <a:pt x="1" y="604"/>
                  </a:cubicBezTo>
                  <a:cubicBezTo>
                    <a:pt x="72" y="393"/>
                    <a:pt x="164" y="191"/>
                    <a:pt x="274"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1;p21">
              <a:extLst>
                <a:ext uri="{FF2B5EF4-FFF2-40B4-BE49-F238E27FC236}">
                  <a16:creationId xmlns:a16="http://schemas.microsoft.com/office/drawing/2014/main" id="{E8EFD042-4448-21C7-C694-724ED63DF081}"/>
                </a:ext>
              </a:extLst>
            </p:cNvPr>
            <p:cNvSpPr/>
            <p:nvPr/>
          </p:nvSpPr>
          <p:spPr>
            <a:xfrm>
              <a:off x="3725531" y="2660248"/>
              <a:ext cx="490" cy="296"/>
            </a:xfrm>
            <a:custGeom>
              <a:avLst/>
              <a:gdLst/>
              <a:ahLst/>
              <a:cxnLst/>
              <a:rect l="l" t="t" r="r" b="b"/>
              <a:pathLst>
                <a:path w="5" h="3" extrusionOk="0">
                  <a:moveTo>
                    <a:pt x="4" y="0"/>
                  </a:moveTo>
                  <a:cubicBezTo>
                    <a:pt x="4" y="1"/>
                    <a:pt x="3" y="1"/>
                    <a:pt x="3" y="1"/>
                  </a:cubicBezTo>
                  <a:lnTo>
                    <a:pt x="3" y="1"/>
                  </a:lnTo>
                  <a:cubicBezTo>
                    <a:pt x="3" y="1"/>
                    <a:pt x="4" y="1"/>
                    <a:pt x="4" y="0"/>
                  </a:cubicBezTo>
                  <a:close/>
                  <a:moveTo>
                    <a:pt x="3" y="1"/>
                  </a:moveTo>
                  <a:lnTo>
                    <a:pt x="3" y="1"/>
                  </a:lnTo>
                  <a:cubicBezTo>
                    <a:pt x="2" y="2"/>
                    <a:pt x="1" y="2"/>
                    <a:pt x="0" y="3"/>
                  </a:cubicBezTo>
                  <a:cubicBezTo>
                    <a:pt x="1" y="3"/>
                    <a:pt x="2" y="2"/>
                    <a:pt x="3"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62;p21">
              <a:extLst>
                <a:ext uri="{FF2B5EF4-FFF2-40B4-BE49-F238E27FC236}">
                  <a16:creationId xmlns:a16="http://schemas.microsoft.com/office/drawing/2014/main" id="{C716229D-0F03-FE54-2946-48C3BA4ED7D4}"/>
                </a:ext>
              </a:extLst>
            </p:cNvPr>
            <p:cNvSpPr/>
            <p:nvPr/>
          </p:nvSpPr>
          <p:spPr>
            <a:xfrm>
              <a:off x="3615785" y="2661922"/>
              <a:ext cx="332666" cy="542653"/>
            </a:xfrm>
            <a:custGeom>
              <a:avLst/>
              <a:gdLst/>
              <a:ahLst/>
              <a:cxnLst/>
              <a:rect l="l" t="t" r="r" b="b"/>
              <a:pathLst>
                <a:path w="3398" h="5509" extrusionOk="0">
                  <a:moveTo>
                    <a:pt x="2344" y="0"/>
                  </a:moveTo>
                  <a:cubicBezTo>
                    <a:pt x="2313" y="0"/>
                    <a:pt x="2282" y="3"/>
                    <a:pt x="2247" y="8"/>
                  </a:cubicBezTo>
                  <a:cubicBezTo>
                    <a:pt x="2202" y="15"/>
                    <a:pt x="2161" y="25"/>
                    <a:pt x="2123" y="38"/>
                  </a:cubicBezTo>
                  <a:cubicBezTo>
                    <a:pt x="2088" y="49"/>
                    <a:pt x="2052" y="63"/>
                    <a:pt x="2014" y="80"/>
                  </a:cubicBezTo>
                  <a:cubicBezTo>
                    <a:pt x="1977" y="96"/>
                    <a:pt x="1938" y="116"/>
                    <a:pt x="1901" y="136"/>
                  </a:cubicBezTo>
                  <a:cubicBezTo>
                    <a:pt x="1881" y="147"/>
                    <a:pt x="1860" y="158"/>
                    <a:pt x="1840" y="170"/>
                  </a:cubicBezTo>
                  <a:cubicBezTo>
                    <a:pt x="1826" y="178"/>
                    <a:pt x="1811" y="186"/>
                    <a:pt x="1797" y="194"/>
                  </a:cubicBezTo>
                  <a:cubicBezTo>
                    <a:pt x="1772" y="207"/>
                    <a:pt x="1747" y="221"/>
                    <a:pt x="1721" y="231"/>
                  </a:cubicBezTo>
                  <a:cubicBezTo>
                    <a:pt x="1698" y="241"/>
                    <a:pt x="1680" y="246"/>
                    <a:pt x="1664" y="248"/>
                  </a:cubicBezTo>
                  <a:lnTo>
                    <a:pt x="1656" y="249"/>
                  </a:lnTo>
                  <a:cubicBezTo>
                    <a:pt x="1649" y="250"/>
                    <a:pt x="1643" y="250"/>
                    <a:pt x="1637" y="250"/>
                  </a:cubicBezTo>
                  <a:cubicBezTo>
                    <a:pt x="1631" y="250"/>
                    <a:pt x="1626" y="250"/>
                    <a:pt x="1620" y="249"/>
                  </a:cubicBezTo>
                  <a:cubicBezTo>
                    <a:pt x="1610" y="247"/>
                    <a:pt x="1605" y="247"/>
                    <a:pt x="1600" y="245"/>
                  </a:cubicBezTo>
                  <a:cubicBezTo>
                    <a:pt x="1596" y="244"/>
                    <a:pt x="1592" y="242"/>
                    <a:pt x="1586" y="241"/>
                  </a:cubicBezTo>
                  <a:cubicBezTo>
                    <a:pt x="1574" y="235"/>
                    <a:pt x="1561" y="229"/>
                    <a:pt x="1551" y="222"/>
                  </a:cubicBezTo>
                  <a:cubicBezTo>
                    <a:pt x="1541" y="215"/>
                    <a:pt x="1531" y="207"/>
                    <a:pt x="1523" y="199"/>
                  </a:cubicBezTo>
                  <a:cubicBezTo>
                    <a:pt x="1515" y="193"/>
                    <a:pt x="1508" y="185"/>
                    <a:pt x="1502" y="178"/>
                  </a:cubicBezTo>
                  <a:lnTo>
                    <a:pt x="1497" y="174"/>
                  </a:lnTo>
                  <a:cubicBezTo>
                    <a:pt x="1494" y="170"/>
                    <a:pt x="1490" y="165"/>
                    <a:pt x="1487" y="160"/>
                  </a:cubicBezTo>
                  <a:cubicBezTo>
                    <a:pt x="1480" y="151"/>
                    <a:pt x="1477" y="146"/>
                    <a:pt x="1473" y="139"/>
                  </a:cubicBezTo>
                  <a:cubicBezTo>
                    <a:pt x="1471" y="136"/>
                    <a:pt x="1469" y="132"/>
                    <a:pt x="1468" y="128"/>
                  </a:cubicBezTo>
                  <a:cubicBezTo>
                    <a:pt x="1464" y="118"/>
                    <a:pt x="1461" y="110"/>
                    <a:pt x="1459" y="101"/>
                  </a:cubicBezTo>
                  <a:cubicBezTo>
                    <a:pt x="1457" y="93"/>
                    <a:pt x="1455" y="86"/>
                    <a:pt x="1451" y="79"/>
                  </a:cubicBezTo>
                  <a:cubicBezTo>
                    <a:pt x="1451" y="79"/>
                    <a:pt x="1449" y="76"/>
                    <a:pt x="1448" y="72"/>
                  </a:cubicBezTo>
                  <a:cubicBezTo>
                    <a:pt x="1447" y="70"/>
                    <a:pt x="1445" y="68"/>
                    <a:pt x="1443" y="66"/>
                  </a:cubicBezTo>
                  <a:cubicBezTo>
                    <a:pt x="1443" y="65"/>
                    <a:pt x="1442" y="64"/>
                    <a:pt x="1441" y="64"/>
                  </a:cubicBezTo>
                  <a:cubicBezTo>
                    <a:pt x="1412" y="82"/>
                    <a:pt x="1381" y="101"/>
                    <a:pt x="1352" y="119"/>
                  </a:cubicBezTo>
                  <a:cubicBezTo>
                    <a:pt x="1270" y="174"/>
                    <a:pt x="1189" y="231"/>
                    <a:pt x="1113" y="294"/>
                  </a:cubicBezTo>
                  <a:cubicBezTo>
                    <a:pt x="1089" y="313"/>
                    <a:pt x="1064" y="334"/>
                    <a:pt x="1039" y="354"/>
                  </a:cubicBezTo>
                  <a:cubicBezTo>
                    <a:pt x="901" y="473"/>
                    <a:pt x="775" y="605"/>
                    <a:pt x="660" y="747"/>
                  </a:cubicBezTo>
                  <a:cubicBezTo>
                    <a:pt x="547" y="886"/>
                    <a:pt x="448" y="1036"/>
                    <a:pt x="361" y="1194"/>
                  </a:cubicBezTo>
                  <a:cubicBezTo>
                    <a:pt x="273" y="1356"/>
                    <a:pt x="200" y="1526"/>
                    <a:pt x="143" y="1701"/>
                  </a:cubicBezTo>
                  <a:cubicBezTo>
                    <a:pt x="86" y="1877"/>
                    <a:pt x="46" y="2057"/>
                    <a:pt x="23" y="2240"/>
                  </a:cubicBezTo>
                  <a:cubicBezTo>
                    <a:pt x="10" y="2340"/>
                    <a:pt x="2" y="2442"/>
                    <a:pt x="0" y="2543"/>
                  </a:cubicBezTo>
                  <a:cubicBezTo>
                    <a:pt x="4" y="2554"/>
                    <a:pt x="8" y="2564"/>
                    <a:pt x="13" y="2575"/>
                  </a:cubicBezTo>
                  <a:cubicBezTo>
                    <a:pt x="38" y="2629"/>
                    <a:pt x="63" y="2673"/>
                    <a:pt x="91" y="2709"/>
                  </a:cubicBezTo>
                  <a:cubicBezTo>
                    <a:pt x="98" y="2719"/>
                    <a:pt x="107" y="2728"/>
                    <a:pt x="115" y="2737"/>
                  </a:cubicBezTo>
                  <a:cubicBezTo>
                    <a:pt x="122" y="2744"/>
                    <a:pt x="131" y="2750"/>
                    <a:pt x="139" y="2756"/>
                  </a:cubicBezTo>
                  <a:cubicBezTo>
                    <a:pt x="148" y="2763"/>
                    <a:pt x="156" y="2768"/>
                    <a:pt x="164" y="2773"/>
                  </a:cubicBezTo>
                  <a:cubicBezTo>
                    <a:pt x="170" y="2775"/>
                    <a:pt x="175" y="2777"/>
                    <a:pt x="180" y="2781"/>
                  </a:cubicBezTo>
                  <a:cubicBezTo>
                    <a:pt x="195" y="2786"/>
                    <a:pt x="205" y="2790"/>
                    <a:pt x="217" y="2793"/>
                  </a:cubicBezTo>
                  <a:cubicBezTo>
                    <a:pt x="228" y="2795"/>
                    <a:pt x="240" y="2797"/>
                    <a:pt x="252" y="2799"/>
                  </a:cubicBezTo>
                  <a:cubicBezTo>
                    <a:pt x="282" y="2802"/>
                    <a:pt x="315" y="2802"/>
                    <a:pt x="345" y="2804"/>
                  </a:cubicBezTo>
                  <a:lnTo>
                    <a:pt x="396" y="2804"/>
                  </a:lnTo>
                  <a:cubicBezTo>
                    <a:pt x="427" y="2805"/>
                    <a:pt x="453" y="2806"/>
                    <a:pt x="476" y="2810"/>
                  </a:cubicBezTo>
                  <a:cubicBezTo>
                    <a:pt x="509" y="2814"/>
                    <a:pt x="533" y="2820"/>
                    <a:pt x="556" y="2828"/>
                  </a:cubicBezTo>
                  <a:cubicBezTo>
                    <a:pt x="586" y="2839"/>
                    <a:pt x="610" y="2851"/>
                    <a:pt x="632" y="2864"/>
                  </a:cubicBezTo>
                  <a:cubicBezTo>
                    <a:pt x="654" y="2877"/>
                    <a:pt x="674" y="2890"/>
                    <a:pt x="692" y="2906"/>
                  </a:cubicBezTo>
                  <a:cubicBezTo>
                    <a:pt x="713" y="2922"/>
                    <a:pt x="733" y="2937"/>
                    <a:pt x="753" y="2954"/>
                  </a:cubicBezTo>
                  <a:cubicBezTo>
                    <a:pt x="777" y="2974"/>
                    <a:pt x="800" y="2994"/>
                    <a:pt x="825" y="3013"/>
                  </a:cubicBezTo>
                  <a:cubicBezTo>
                    <a:pt x="864" y="3041"/>
                    <a:pt x="899" y="3063"/>
                    <a:pt x="935" y="3077"/>
                  </a:cubicBezTo>
                  <a:cubicBezTo>
                    <a:pt x="968" y="3090"/>
                    <a:pt x="1001" y="3099"/>
                    <a:pt x="1030" y="3108"/>
                  </a:cubicBezTo>
                  <a:cubicBezTo>
                    <a:pt x="1050" y="3113"/>
                    <a:pt x="1071" y="3118"/>
                    <a:pt x="1090" y="3125"/>
                  </a:cubicBezTo>
                  <a:cubicBezTo>
                    <a:pt x="1104" y="3130"/>
                    <a:pt x="1119" y="3134"/>
                    <a:pt x="1133" y="3140"/>
                  </a:cubicBezTo>
                  <a:cubicBezTo>
                    <a:pt x="1145" y="3144"/>
                    <a:pt x="1158" y="3150"/>
                    <a:pt x="1169" y="3156"/>
                  </a:cubicBezTo>
                  <a:cubicBezTo>
                    <a:pt x="1182" y="3162"/>
                    <a:pt x="1193" y="3168"/>
                    <a:pt x="1205" y="3177"/>
                  </a:cubicBezTo>
                  <a:cubicBezTo>
                    <a:pt x="1212" y="3182"/>
                    <a:pt x="1220" y="3188"/>
                    <a:pt x="1228" y="3195"/>
                  </a:cubicBezTo>
                  <a:cubicBezTo>
                    <a:pt x="1237" y="3204"/>
                    <a:pt x="1244" y="3212"/>
                    <a:pt x="1250" y="3221"/>
                  </a:cubicBezTo>
                  <a:cubicBezTo>
                    <a:pt x="1253" y="3226"/>
                    <a:pt x="1257" y="3231"/>
                    <a:pt x="1259" y="3237"/>
                  </a:cubicBezTo>
                  <a:cubicBezTo>
                    <a:pt x="1262" y="3244"/>
                    <a:pt x="1263" y="3247"/>
                    <a:pt x="1265" y="3251"/>
                  </a:cubicBezTo>
                  <a:cubicBezTo>
                    <a:pt x="1268" y="3262"/>
                    <a:pt x="1272" y="3275"/>
                    <a:pt x="1272" y="3290"/>
                  </a:cubicBezTo>
                  <a:cubicBezTo>
                    <a:pt x="1271" y="3300"/>
                    <a:pt x="1270" y="3312"/>
                    <a:pt x="1265" y="3323"/>
                  </a:cubicBezTo>
                  <a:cubicBezTo>
                    <a:pt x="1260" y="3341"/>
                    <a:pt x="1255" y="3354"/>
                    <a:pt x="1249" y="3365"/>
                  </a:cubicBezTo>
                  <a:cubicBezTo>
                    <a:pt x="1241" y="3379"/>
                    <a:pt x="1234" y="3391"/>
                    <a:pt x="1227" y="3404"/>
                  </a:cubicBezTo>
                  <a:lnTo>
                    <a:pt x="1218" y="3416"/>
                  </a:lnTo>
                  <a:cubicBezTo>
                    <a:pt x="1205" y="3438"/>
                    <a:pt x="1192" y="3458"/>
                    <a:pt x="1182" y="3480"/>
                  </a:cubicBezTo>
                  <a:cubicBezTo>
                    <a:pt x="1169" y="3511"/>
                    <a:pt x="1161" y="3541"/>
                    <a:pt x="1157" y="3570"/>
                  </a:cubicBezTo>
                  <a:cubicBezTo>
                    <a:pt x="1156" y="3580"/>
                    <a:pt x="1154" y="3591"/>
                    <a:pt x="1154" y="3600"/>
                  </a:cubicBezTo>
                  <a:cubicBezTo>
                    <a:pt x="1154" y="3610"/>
                    <a:pt x="1156" y="3619"/>
                    <a:pt x="1157" y="3629"/>
                  </a:cubicBezTo>
                  <a:cubicBezTo>
                    <a:pt x="1159" y="3643"/>
                    <a:pt x="1162" y="3658"/>
                    <a:pt x="1166" y="3671"/>
                  </a:cubicBezTo>
                  <a:cubicBezTo>
                    <a:pt x="1171" y="3689"/>
                    <a:pt x="1175" y="3706"/>
                    <a:pt x="1182" y="3723"/>
                  </a:cubicBezTo>
                  <a:cubicBezTo>
                    <a:pt x="1193" y="3758"/>
                    <a:pt x="1204" y="3794"/>
                    <a:pt x="1214" y="3830"/>
                  </a:cubicBezTo>
                  <a:lnTo>
                    <a:pt x="1220" y="3855"/>
                  </a:lnTo>
                  <a:cubicBezTo>
                    <a:pt x="1229" y="3883"/>
                    <a:pt x="1236" y="3910"/>
                    <a:pt x="1244" y="3937"/>
                  </a:cubicBezTo>
                  <a:cubicBezTo>
                    <a:pt x="1256" y="3974"/>
                    <a:pt x="1266" y="4002"/>
                    <a:pt x="1278" y="4027"/>
                  </a:cubicBezTo>
                  <a:cubicBezTo>
                    <a:pt x="1286" y="4046"/>
                    <a:pt x="1296" y="4062"/>
                    <a:pt x="1304" y="4077"/>
                  </a:cubicBezTo>
                  <a:cubicBezTo>
                    <a:pt x="1310" y="4088"/>
                    <a:pt x="1317" y="4098"/>
                    <a:pt x="1324" y="4106"/>
                  </a:cubicBezTo>
                  <a:cubicBezTo>
                    <a:pt x="1329" y="4114"/>
                    <a:pt x="1333" y="4120"/>
                    <a:pt x="1339" y="4126"/>
                  </a:cubicBezTo>
                  <a:cubicBezTo>
                    <a:pt x="1354" y="4145"/>
                    <a:pt x="1369" y="4161"/>
                    <a:pt x="1385" y="4175"/>
                  </a:cubicBezTo>
                  <a:cubicBezTo>
                    <a:pt x="1399" y="4189"/>
                    <a:pt x="1416" y="4202"/>
                    <a:pt x="1432" y="4214"/>
                  </a:cubicBezTo>
                  <a:lnTo>
                    <a:pt x="1461" y="4236"/>
                  </a:lnTo>
                  <a:lnTo>
                    <a:pt x="1468" y="4241"/>
                  </a:lnTo>
                  <a:cubicBezTo>
                    <a:pt x="1485" y="4255"/>
                    <a:pt x="1502" y="4267"/>
                    <a:pt x="1517" y="4281"/>
                  </a:cubicBezTo>
                  <a:cubicBezTo>
                    <a:pt x="1545" y="4302"/>
                    <a:pt x="1573" y="4326"/>
                    <a:pt x="1598" y="4352"/>
                  </a:cubicBezTo>
                  <a:cubicBezTo>
                    <a:pt x="1622" y="4377"/>
                    <a:pt x="1640" y="4399"/>
                    <a:pt x="1654" y="4421"/>
                  </a:cubicBezTo>
                  <a:cubicBezTo>
                    <a:pt x="1674" y="4452"/>
                    <a:pt x="1690" y="4483"/>
                    <a:pt x="1700" y="4512"/>
                  </a:cubicBezTo>
                  <a:cubicBezTo>
                    <a:pt x="1708" y="4531"/>
                    <a:pt x="1713" y="4549"/>
                    <a:pt x="1716" y="4565"/>
                  </a:cubicBezTo>
                  <a:cubicBezTo>
                    <a:pt x="1718" y="4575"/>
                    <a:pt x="1720" y="4584"/>
                    <a:pt x="1722" y="4595"/>
                  </a:cubicBezTo>
                  <a:cubicBezTo>
                    <a:pt x="1723" y="4599"/>
                    <a:pt x="1724" y="4604"/>
                    <a:pt x="1724" y="4609"/>
                  </a:cubicBezTo>
                  <a:lnTo>
                    <a:pt x="1725" y="4616"/>
                  </a:lnTo>
                  <a:lnTo>
                    <a:pt x="1727" y="4627"/>
                  </a:lnTo>
                  <a:cubicBezTo>
                    <a:pt x="1742" y="4720"/>
                    <a:pt x="1763" y="4812"/>
                    <a:pt x="1787" y="4915"/>
                  </a:cubicBezTo>
                  <a:lnTo>
                    <a:pt x="1791" y="4932"/>
                  </a:lnTo>
                  <a:lnTo>
                    <a:pt x="1794" y="4947"/>
                  </a:lnTo>
                  <a:cubicBezTo>
                    <a:pt x="1804" y="4988"/>
                    <a:pt x="1814" y="5028"/>
                    <a:pt x="1822" y="5068"/>
                  </a:cubicBezTo>
                  <a:cubicBezTo>
                    <a:pt x="1833" y="5121"/>
                    <a:pt x="1843" y="5168"/>
                    <a:pt x="1849" y="5211"/>
                  </a:cubicBezTo>
                  <a:cubicBezTo>
                    <a:pt x="1857" y="5266"/>
                    <a:pt x="1868" y="5315"/>
                    <a:pt x="1879" y="5360"/>
                  </a:cubicBezTo>
                  <a:cubicBezTo>
                    <a:pt x="1881" y="5369"/>
                    <a:pt x="1884" y="5379"/>
                    <a:pt x="1886" y="5389"/>
                  </a:cubicBezTo>
                  <a:cubicBezTo>
                    <a:pt x="2008" y="5437"/>
                    <a:pt x="2133" y="5477"/>
                    <a:pt x="2261" y="5509"/>
                  </a:cubicBezTo>
                  <a:cubicBezTo>
                    <a:pt x="2262" y="5503"/>
                    <a:pt x="2265" y="5497"/>
                    <a:pt x="2268" y="5492"/>
                  </a:cubicBezTo>
                  <a:cubicBezTo>
                    <a:pt x="2277" y="5478"/>
                    <a:pt x="2288" y="5467"/>
                    <a:pt x="2300" y="5458"/>
                  </a:cubicBezTo>
                  <a:cubicBezTo>
                    <a:pt x="2315" y="5449"/>
                    <a:pt x="2332" y="5442"/>
                    <a:pt x="2350" y="5435"/>
                  </a:cubicBezTo>
                  <a:cubicBezTo>
                    <a:pt x="2371" y="5429"/>
                    <a:pt x="2393" y="5424"/>
                    <a:pt x="2413" y="5419"/>
                  </a:cubicBezTo>
                  <a:lnTo>
                    <a:pt x="2422" y="5417"/>
                  </a:lnTo>
                  <a:cubicBezTo>
                    <a:pt x="2444" y="5411"/>
                    <a:pt x="2466" y="5406"/>
                    <a:pt x="2488" y="5400"/>
                  </a:cubicBezTo>
                  <a:cubicBezTo>
                    <a:pt x="2516" y="5392"/>
                    <a:pt x="2541" y="5383"/>
                    <a:pt x="2564" y="5374"/>
                  </a:cubicBezTo>
                  <a:cubicBezTo>
                    <a:pt x="2582" y="5365"/>
                    <a:pt x="2596" y="5357"/>
                    <a:pt x="2609" y="5349"/>
                  </a:cubicBezTo>
                  <a:cubicBezTo>
                    <a:pt x="2625" y="5339"/>
                    <a:pt x="2639" y="5329"/>
                    <a:pt x="2654" y="5317"/>
                  </a:cubicBezTo>
                  <a:cubicBezTo>
                    <a:pt x="2665" y="5307"/>
                    <a:pt x="2682" y="5293"/>
                    <a:pt x="2696" y="5277"/>
                  </a:cubicBezTo>
                  <a:cubicBezTo>
                    <a:pt x="2707" y="5266"/>
                    <a:pt x="2717" y="5254"/>
                    <a:pt x="2726" y="5242"/>
                  </a:cubicBezTo>
                  <a:cubicBezTo>
                    <a:pt x="2735" y="5229"/>
                    <a:pt x="2744" y="5217"/>
                    <a:pt x="2751" y="5203"/>
                  </a:cubicBezTo>
                  <a:cubicBezTo>
                    <a:pt x="2757" y="5191"/>
                    <a:pt x="2764" y="5177"/>
                    <a:pt x="2770" y="5164"/>
                  </a:cubicBezTo>
                  <a:cubicBezTo>
                    <a:pt x="2774" y="5151"/>
                    <a:pt x="2780" y="5133"/>
                    <a:pt x="2786" y="5114"/>
                  </a:cubicBezTo>
                  <a:cubicBezTo>
                    <a:pt x="2789" y="5099"/>
                    <a:pt x="2791" y="5084"/>
                    <a:pt x="2793" y="5068"/>
                  </a:cubicBezTo>
                  <a:cubicBezTo>
                    <a:pt x="2796" y="5043"/>
                    <a:pt x="2797" y="5016"/>
                    <a:pt x="2796" y="4992"/>
                  </a:cubicBezTo>
                  <a:cubicBezTo>
                    <a:pt x="2795" y="4966"/>
                    <a:pt x="2793" y="4939"/>
                    <a:pt x="2789" y="4909"/>
                  </a:cubicBezTo>
                  <a:cubicBezTo>
                    <a:pt x="2785" y="4885"/>
                    <a:pt x="2779" y="4853"/>
                    <a:pt x="2771" y="4823"/>
                  </a:cubicBezTo>
                  <a:cubicBezTo>
                    <a:pt x="2767" y="4810"/>
                    <a:pt x="2764" y="4799"/>
                    <a:pt x="2760" y="4786"/>
                  </a:cubicBezTo>
                  <a:cubicBezTo>
                    <a:pt x="2755" y="4771"/>
                    <a:pt x="2750" y="4756"/>
                    <a:pt x="2746" y="4741"/>
                  </a:cubicBezTo>
                  <a:cubicBezTo>
                    <a:pt x="2741" y="4722"/>
                    <a:pt x="2738" y="4709"/>
                    <a:pt x="2735" y="4695"/>
                  </a:cubicBezTo>
                  <a:cubicBezTo>
                    <a:pt x="2733" y="4684"/>
                    <a:pt x="2732" y="4673"/>
                    <a:pt x="2731" y="4662"/>
                  </a:cubicBezTo>
                  <a:cubicBezTo>
                    <a:pt x="2731" y="4633"/>
                    <a:pt x="2734" y="4611"/>
                    <a:pt x="2743" y="4593"/>
                  </a:cubicBezTo>
                  <a:cubicBezTo>
                    <a:pt x="2745" y="4586"/>
                    <a:pt x="2749" y="4580"/>
                    <a:pt x="2753" y="4574"/>
                  </a:cubicBezTo>
                  <a:cubicBezTo>
                    <a:pt x="2757" y="4566"/>
                    <a:pt x="2761" y="4563"/>
                    <a:pt x="2764" y="4559"/>
                  </a:cubicBezTo>
                  <a:cubicBezTo>
                    <a:pt x="2773" y="4550"/>
                    <a:pt x="2781" y="4542"/>
                    <a:pt x="2790" y="4536"/>
                  </a:cubicBezTo>
                  <a:cubicBezTo>
                    <a:pt x="2796" y="4532"/>
                    <a:pt x="2802" y="4529"/>
                    <a:pt x="2809" y="4526"/>
                  </a:cubicBezTo>
                  <a:cubicBezTo>
                    <a:pt x="2814" y="4523"/>
                    <a:pt x="2819" y="4521"/>
                    <a:pt x="2823" y="4520"/>
                  </a:cubicBezTo>
                  <a:cubicBezTo>
                    <a:pt x="2827" y="4519"/>
                    <a:pt x="2832" y="4518"/>
                    <a:pt x="2837" y="4517"/>
                  </a:cubicBezTo>
                  <a:cubicBezTo>
                    <a:pt x="2840" y="4517"/>
                    <a:pt x="2842" y="4517"/>
                    <a:pt x="2845" y="4517"/>
                  </a:cubicBezTo>
                  <a:cubicBezTo>
                    <a:pt x="2847" y="4517"/>
                    <a:pt x="2848" y="4517"/>
                    <a:pt x="2849" y="4517"/>
                  </a:cubicBezTo>
                  <a:cubicBezTo>
                    <a:pt x="2861" y="4517"/>
                    <a:pt x="2870" y="4519"/>
                    <a:pt x="2879" y="4523"/>
                  </a:cubicBezTo>
                  <a:cubicBezTo>
                    <a:pt x="2887" y="4525"/>
                    <a:pt x="2895" y="4528"/>
                    <a:pt x="2903" y="4532"/>
                  </a:cubicBezTo>
                  <a:lnTo>
                    <a:pt x="2922" y="4540"/>
                  </a:lnTo>
                  <a:cubicBezTo>
                    <a:pt x="2933" y="4546"/>
                    <a:pt x="2944" y="4552"/>
                    <a:pt x="2955" y="4556"/>
                  </a:cubicBezTo>
                  <a:cubicBezTo>
                    <a:pt x="2961" y="4559"/>
                    <a:pt x="2967" y="4560"/>
                    <a:pt x="2972" y="4561"/>
                  </a:cubicBezTo>
                  <a:cubicBezTo>
                    <a:pt x="2977" y="4563"/>
                    <a:pt x="2982" y="4563"/>
                    <a:pt x="2987" y="4564"/>
                  </a:cubicBezTo>
                  <a:cubicBezTo>
                    <a:pt x="2992" y="4565"/>
                    <a:pt x="2996" y="4565"/>
                    <a:pt x="3000" y="4565"/>
                  </a:cubicBezTo>
                  <a:cubicBezTo>
                    <a:pt x="3004" y="4565"/>
                    <a:pt x="3008" y="4565"/>
                    <a:pt x="3013" y="4564"/>
                  </a:cubicBezTo>
                  <a:cubicBezTo>
                    <a:pt x="3017" y="4563"/>
                    <a:pt x="3021" y="4563"/>
                    <a:pt x="3024" y="4562"/>
                  </a:cubicBezTo>
                  <a:lnTo>
                    <a:pt x="3036" y="4558"/>
                  </a:lnTo>
                  <a:lnTo>
                    <a:pt x="3041" y="4556"/>
                  </a:lnTo>
                  <a:cubicBezTo>
                    <a:pt x="3047" y="4553"/>
                    <a:pt x="3052" y="4551"/>
                    <a:pt x="3056" y="4548"/>
                  </a:cubicBezTo>
                  <a:cubicBezTo>
                    <a:pt x="3060" y="4546"/>
                    <a:pt x="3064" y="4542"/>
                    <a:pt x="3067" y="4540"/>
                  </a:cubicBezTo>
                  <a:cubicBezTo>
                    <a:pt x="3069" y="4538"/>
                    <a:pt x="3073" y="4535"/>
                    <a:pt x="3076" y="4531"/>
                  </a:cubicBezTo>
                  <a:lnTo>
                    <a:pt x="3085" y="4521"/>
                  </a:lnTo>
                  <a:cubicBezTo>
                    <a:pt x="3088" y="4516"/>
                    <a:pt x="3091" y="4511"/>
                    <a:pt x="3094" y="4506"/>
                  </a:cubicBezTo>
                  <a:cubicBezTo>
                    <a:pt x="3097" y="4500"/>
                    <a:pt x="3100" y="4493"/>
                    <a:pt x="3102" y="4487"/>
                  </a:cubicBezTo>
                  <a:cubicBezTo>
                    <a:pt x="3108" y="4472"/>
                    <a:pt x="3112" y="4460"/>
                    <a:pt x="3114" y="4447"/>
                  </a:cubicBezTo>
                  <a:cubicBezTo>
                    <a:pt x="3116" y="4436"/>
                    <a:pt x="3118" y="4423"/>
                    <a:pt x="3119" y="4411"/>
                  </a:cubicBezTo>
                  <a:cubicBezTo>
                    <a:pt x="3120" y="4402"/>
                    <a:pt x="3121" y="4392"/>
                    <a:pt x="3122" y="4381"/>
                  </a:cubicBezTo>
                  <a:cubicBezTo>
                    <a:pt x="3125" y="4351"/>
                    <a:pt x="3129" y="4323"/>
                    <a:pt x="3134" y="4295"/>
                  </a:cubicBezTo>
                  <a:cubicBezTo>
                    <a:pt x="3139" y="4269"/>
                    <a:pt x="3145" y="4243"/>
                    <a:pt x="3154" y="4218"/>
                  </a:cubicBezTo>
                  <a:cubicBezTo>
                    <a:pt x="3159" y="4202"/>
                    <a:pt x="3166" y="4183"/>
                    <a:pt x="3175" y="4165"/>
                  </a:cubicBezTo>
                  <a:cubicBezTo>
                    <a:pt x="3186" y="4143"/>
                    <a:pt x="3198" y="4124"/>
                    <a:pt x="3209" y="4107"/>
                  </a:cubicBezTo>
                  <a:cubicBezTo>
                    <a:pt x="3221" y="4092"/>
                    <a:pt x="3233" y="4077"/>
                    <a:pt x="3246" y="4062"/>
                  </a:cubicBezTo>
                  <a:cubicBezTo>
                    <a:pt x="3262" y="4046"/>
                    <a:pt x="3279" y="4028"/>
                    <a:pt x="3296" y="4012"/>
                  </a:cubicBezTo>
                  <a:cubicBezTo>
                    <a:pt x="3306" y="4003"/>
                    <a:pt x="3317" y="3992"/>
                    <a:pt x="3326" y="3982"/>
                  </a:cubicBezTo>
                  <a:cubicBezTo>
                    <a:pt x="3336" y="3973"/>
                    <a:pt x="3344" y="3963"/>
                    <a:pt x="3351" y="3953"/>
                  </a:cubicBezTo>
                  <a:cubicBezTo>
                    <a:pt x="3359" y="3943"/>
                    <a:pt x="3366" y="3933"/>
                    <a:pt x="3371" y="3922"/>
                  </a:cubicBezTo>
                  <a:cubicBezTo>
                    <a:pt x="3374" y="3915"/>
                    <a:pt x="3379" y="3909"/>
                    <a:pt x="3382" y="3901"/>
                  </a:cubicBezTo>
                  <a:cubicBezTo>
                    <a:pt x="3386" y="3892"/>
                    <a:pt x="3389" y="3882"/>
                    <a:pt x="3392" y="3871"/>
                  </a:cubicBezTo>
                  <a:cubicBezTo>
                    <a:pt x="3393" y="3863"/>
                    <a:pt x="3395" y="3855"/>
                    <a:pt x="3396" y="3848"/>
                  </a:cubicBezTo>
                  <a:cubicBezTo>
                    <a:pt x="3396" y="3841"/>
                    <a:pt x="3397" y="3835"/>
                    <a:pt x="3396" y="3827"/>
                  </a:cubicBezTo>
                  <a:cubicBezTo>
                    <a:pt x="3396" y="3820"/>
                    <a:pt x="3396" y="3812"/>
                    <a:pt x="3395" y="3804"/>
                  </a:cubicBezTo>
                  <a:cubicBezTo>
                    <a:pt x="3393" y="3797"/>
                    <a:pt x="3391" y="3786"/>
                    <a:pt x="3388" y="3777"/>
                  </a:cubicBezTo>
                  <a:cubicBezTo>
                    <a:pt x="3386" y="3770"/>
                    <a:pt x="3383" y="3763"/>
                    <a:pt x="3381" y="3757"/>
                  </a:cubicBezTo>
                  <a:cubicBezTo>
                    <a:pt x="3375" y="3748"/>
                    <a:pt x="3370" y="3737"/>
                    <a:pt x="3365" y="3728"/>
                  </a:cubicBezTo>
                  <a:cubicBezTo>
                    <a:pt x="3360" y="3721"/>
                    <a:pt x="3354" y="3713"/>
                    <a:pt x="3349" y="3707"/>
                  </a:cubicBezTo>
                  <a:cubicBezTo>
                    <a:pt x="3338" y="3692"/>
                    <a:pt x="3325" y="3679"/>
                    <a:pt x="3312" y="3667"/>
                  </a:cubicBezTo>
                  <a:cubicBezTo>
                    <a:pt x="3299" y="3655"/>
                    <a:pt x="3285" y="3644"/>
                    <a:pt x="3272" y="3634"/>
                  </a:cubicBezTo>
                  <a:cubicBezTo>
                    <a:pt x="3260" y="3625"/>
                    <a:pt x="3249" y="3617"/>
                    <a:pt x="3236" y="3610"/>
                  </a:cubicBezTo>
                  <a:cubicBezTo>
                    <a:pt x="3230" y="3606"/>
                    <a:pt x="3224" y="3601"/>
                    <a:pt x="3216" y="3598"/>
                  </a:cubicBezTo>
                  <a:cubicBezTo>
                    <a:pt x="3211" y="3595"/>
                    <a:pt x="3205" y="3593"/>
                    <a:pt x="3200" y="3590"/>
                  </a:cubicBezTo>
                  <a:cubicBezTo>
                    <a:pt x="3189" y="3587"/>
                    <a:pt x="3181" y="3584"/>
                    <a:pt x="3171" y="3581"/>
                  </a:cubicBezTo>
                  <a:cubicBezTo>
                    <a:pt x="3163" y="3578"/>
                    <a:pt x="3155" y="3577"/>
                    <a:pt x="3145" y="3575"/>
                  </a:cubicBezTo>
                  <a:cubicBezTo>
                    <a:pt x="3136" y="3574"/>
                    <a:pt x="3126" y="3574"/>
                    <a:pt x="3115" y="3574"/>
                  </a:cubicBezTo>
                  <a:cubicBezTo>
                    <a:pt x="3110" y="3574"/>
                    <a:pt x="3105" y="3574"/>
                    <a:pt x="3100" y="3574"/>
                  </a:cubicBezTo>
                  <a:cubicBezTo>
                    <a:pt x="3090" y="3575"/>
                    <a:pt x="3078" y="3576"/>
                    <a:pt x="3067" y="3578"/>
                  </a:cubicBezTo>
                  <a:cubicBezTo>
                    <a:pt x="3042" y="3583"/>
                    <a:pt x="3017" y="3588"/>
                    <a:pt x="2992" y="3594"/>
                  </a:cubicBezTo>
                  <a:lnTo>
                    <a:pt x="2978" y="3597"/>
                  </a:lnTo>
                  <a:cubicBezTo>
                    <a:pt x="2963" y="3601"/>
                    <a:pt x="2949" y="3604"/>
                    <a:pt x="2933" y="3608"/>
                  </a:cubicBezTo>
                  <a:cubicBezTo>
                    <a:pt x="2925" y="3610"/>
                    <a:pt x="2916" y="3611"/>
                    <a:pt x="2908" y="3612"/>
                  </a:cubicBezTo>
                  <a:cubicBezTo>
                    <a:pt x="2904" y="3613"/>
                    <a:pt x="2899" y="3613"/>
                    <a:pt x="2894" y="3614"/>
                  </a:cubicBezTo>
                  <a:cubicBezTo>
                    <a:pt x="2883" y="3615"/>
                    <a:pt x="2873" y="3616"/>
                    <a:pt x="2865" y="3616"/>
                  </a:cubicBezTo>
                  <a:cubicBezTo>
                    <a:pt x="2859" y="3616"/>
                    <a:pt x="2854" y="3615"/>
                    <a:pt x="2848" y="3615"/>
                  </a:cubicBezTo>
                  <a:cubicBezTo>
                    <a:pt x="2836" y="3614"/>
                    <a:pt x="2822" y="3613"/>
                    <a:pt x="2809" y="3610"/>
                  </a:cubicBezTo>
                  <a:cubicBezTo>
                    <a:pt x="2793" y="3607"/>
                    <a:pt x="2779" y="3602"/>
                    <a:pt x="2768" y="3597"/>
                  </a:cubicBezTo>
                  <a:cubicBezTo>
                    <a:pt x="2757" y="3593"/>
                    <a:pt x="2747" y="3588"/>
                    <a:pt x="2737" y="3583"/>
                  </a:cubicBezTo>
                  <a:cubicBezTo>
                    <a:pt x="2715" y="3569"/>
                    <a:pt x="2694" y="3553"/>
                    <a:pt x="2675" y="3535"/>
                  </a:cubicBezTo>
                  <a:cubicBezTo>
                    <a:pt x="2654" y="3516"/>
                    <a:pt x="2634" y="3494"/>
                    <a:pt x="2615" y="3473"/>
                  </a:cubicBezTo>
                  <a:lnTo>
                    <a:pt x="2603" y="3459"/>
                  </a:lnTo>
                  <a:cubicBezTo>
                    <a:pt x="2587" y="3441"/>
                    <a:pt x="2571" y="3424"/>
                    <a:pt x="2556" y="3407"/>
                  </a:cubicBezTo>
                  <a:cubicBezTo>
                    <a:pt x="2545" y="3396"/>
                    <a:pt x="2535" y="3386"/>
                    <a:pt x="2523" y="3375"/>
                  </a:cubicBezTo>
                  <a:cubicBezTo>
                    <a:pt x="2514" y="3368"/>
                    <a:pt x="2505" y="3360"/>
                    <a:pt x="2496" y="3354"/>
                  </a:cubicBezTo>
                  <a:cubicBezTo>
                    <a:pt x="2487" y="3346"/>
                    <a:pt x="2478" y="3340"/>
                    <a:pt x="2469" y="3335"/>
                  </a:cubicBezTo>
                  <a:cubicBezTo>
                    <a:pt x="2457" y="3327"/>
                    <a:pt x="2446" y="3322"/>
                    <a:pt x="2434" y="3316"/>
                  </a:cubicBezTo>
                  <a:cubicBezTo>
                    <a:pt x="2412" y="3305"/>
                    <a:pt x="2390" y="3295"/>
                    <a:pt x="2367" y="3285"/>
                  </a:cubicBezTo>
                  <a:lnTo>
                    <a:pt x="2339" y="3272"/>
                  </a:lnTo>
                  <a:cubicBezTo>
                    <a:pt x="2307" y="3257"/>
                    <a:pt x="2275" y="3243"/>
                    <a:pt x="2244" y="3226"/>
                  </a:cubicBezTo>
                  <a:cubicBezTo>
                    <a:pt x="2196" y="3201"/>
                    <a:pt x="2158" y="3179"/>
                    <a:pt x="2126" y="3155"/>
                  </a:cubicBezTo>
                  <a:lnTo>
                    <a:pt x="2121" y="3151"/>
                  </a:lnTo>
                  <a:lnTo>
                    <a:pt x="2115" y="3147"/>
                  </a:lnTo>
                  <a:cubicBezTo>
                    <a:pt x="2110" y="3142"/>
                    <a:pt x="2104" y="3138"/>
                    <a:pt x="2098" y="3133"/>
                  </a:cubicBezTo>
                  <a:cubicBezTo>
                    <a:pt x="2089" y="3127"/>
                    <a:pt x="2082" y="3119"/>
                    <a:pt x="2074" y="3113"/>
                  </a:cubicBezTo>
                  <a:cubicBezTo>
                    <a:pt x="2057" y="3098"/>
                    <a:pt x="2039" y="3085"/>
                    <a:pt x="2021" y="3072"/>
                  </a:cubicBezTo>
                  <a:cubicBezTo>
                    <a:pt x="1999" y="3056"/>
                    <a:pt x="1970" y="3035"/>
                    <a:pt x="1939" y="3017"/>
                  </a:cubicBezTo>
                  <a:cubicBezTo>
                    <a:pt x="1926" y="3010"/>
                    <a:pt x="1913" y="3002"/>
                    <a:pt x="1899" y="2996"/>
                  </a:cubicBezTo>
                  <a:cubicBezTo>
                    <a:pt x="1886" y="2990"/>
                    <a:pt x="1873" y="2983"/>
                    <a:pt x="1858" y="2978"/>
                  </a:cubicBezTo>
                  <a:cubicBezTo>
                    <a:pt x="1835" y="2969"/>
                    <a:pt x="1813" y="2961"/>
                    <a:pt x="1792" y="2956"/>
                  </a:cubicBezTo>
                  <a:cubicBezTo>
                    <a:pt x="1781" y="2954"/>
                    <a:pt x="1768" y="2951"/>
                    <a:pt x="1757" y="2949"/>
                  </a:cubicBezTo>
                  <a:cubicBezTo>
                    <a:pt x="1744" y="2947"/>
                    <a:pt x="1732" y="2945"/>
                    <a:pt x="1719" y="2943"/>
                  </a:cubicBezTo>
                  <a:lnTo>
                    <a:pt x="1712" y="2942"/>
                  </a:lnTo>
                  <a:cubicBezTo>
                    <a:pt x="1703" y="2941"/>
                    <a:pt x="1693" y="2939"/>
                    <a:pt x="1681" y="2939"/>
                  </a:cubicBezTo>
                  <a:lnTo>
                    <a:pt x="1672" y="2939"/>
                  </a:lnTo>
                  <a:cubicBezTo>
                    <a:pt x="1666" y="2938"/>
                    <a:pt x="1661" y="2938"/>
                    <a:pt x="1654" y="2938"/>
                  </a:cubicBezTo>
                  <a:cubicBezTo>
                    <a:pt x="1637" y="2939"/>
                    <a:pt x="1620" y="2941"/>
                    <a:pt x="1603" y="2943"/>
                  </a:cubicBezTo>
                  <a:cubicBezTo>
                    <a:pt x="1571" y="2948"/>
                    <a:pt x="1537" y="2956"/>
                    <a:pt x="1496" y="2969"/>
                  </a:cubicBezTo>
                  <a:lnTo>
                    <a:pt x="1457" y="2981"/>
                  </a:lnTo>
                  <a:cubicBezTo>
                    <a:pt x="1437" y="2988"/>
                    <a:pt x="1417" y="2994"/>
                    <a:pt x="1397" y="3000"/>
                  </a:cubicBezTo>
                  <a:cubicBezTo>
                    <a:pt x="1379" y="3005"/>
                    <a:pt x="1360" y="3011"/>
                    <a:pt x="1343" y="3015"/>
                  </a:cubicBezTo>
                  <a:cubicBezTo>
                    <a:pt x="1325" y="3019"/>
                    <a:pt x="1307" y="3023"/>
                    <a:pt x="1289" y="3025"/>
                  </a:cubicBezTo>
                  <a:lnTo>
                    <a:pt x="1284" y="3026"/>
                  </a:lnTo>
                  <a:cubicBezTo>
                    <a:pt x="1271" y="3028"/>
                    <a:pt x="1256" y="3029"/>
                    <a:pt x="1242" y="3030"/>
                  </a:cubicBezTo>
                  <a:cubicBezTo>
                    <a:pt x="1234" y="3030"/>
                    <a:pt x="1225" y="3030"/>
                    <a:pt x="1216" y="3029"/>
                  </a:cubicBezTo>
                  <a:cubicBezTo>
                    <a:pt x="1211" y="3029"/>
                    <a:pt x="1205" y="3028"/>
                    <a:pt x="1199" y="3028"/>
                  </a:cubicBezTo>
                  <a:cubicBezTo>
                    <a:pt x="1183" y="3026"/>
                    <a:pt x="1167" y="3023"/>
                    <a:pt x="1153" y="3019"/>
                  </a:cubicBezTo>
                  <a:cubicBezTo>
                    <a:pt x="1139" y="3014"/>
                    <a:pt x="1123" y="3008"/>
                    <a:pt x="1108" y="3000"/>
                  </a:cubicBezTo>
                  <a:cubicBezTo>
                    <a:pt x="1100" y="2996"/>
                    <a:pt x="1092" y="2991"/>
                    <a:pt x="1083" y="2985"/>
                  </a:cubicBezTo>
                  <a:cubicBezTo>
                    <a:pt x="1075" y="2979"/>
                    <a:pt x="1069" y="2975"/>
                    <a:pt x="1064" y="2971"/>
                  </a:cubicBezTo>
                  <a:cubicBezTo>
                    <a:pt x="1054" y="2962"/>
                    <a:pt x="1044" y="2954"/>
                    <a:pt x="1036" y="2944"/>
                  </a:cubicBezTo>
                  <a:cubicBezTo>
                    <a:pt x="1030" y="2936"/>
                    <a:pt x="1027" y="2932"/>
                    <a:pt x="1025" y="2927"/>
                  </a:cubicBezTo>
                  <a:cubicBezTo>
                    <a:pt x="1022" y="2921"/>
                    <a:pt x="1020" y="2916"/>
                    <a:pt x="1019" y="2913"/>
                  </a:cubicBezTo>
                  <a:cubicBezTo>
                    <a:pt x="1016" y="2904"/>
                    <a:pt x="1014" y="2896"/>
                    <a:pt x="1014" y="2888"/>
                  </a:cubicBezTo>
                  <a:cubicBezTo>
                    <a:pt x="1013" y="2882"/>
                    <a:pt x="1013" y="2875"/>
                    <a:pt x="1013" y="2868"/>
                  </a:cubicBezTo>
                  <a:lnTo>
                    <a:pt x="1013" y="2855"/>
                  </a:lnTo>
                  <a:cubicBezTo>
                    <a:pt x="1013" y="2844"/>
                    <a:pt x="1013" y="2834"/>
                    <a:pt x="1012" y="2823"/>
                  </a:cubicBezTo>
                  <a:cubicBezTo>
                    <a:pt x="1011" y="2818"/>
                    <a:pt x="1010" y="2812"/>
                    <a:pt x="1008" y="2806"/>
                  </a:cubicBezTo>
                  <a:cubicBezTo>
                    <a:pt x="1006" y="2798"/>
                    <a:pt x="1003" y="2791"/>
                    <a:pt x="1000" y="2784"/>
                  </a:cubicBezTo>
                  <a:cubicBezTo>
                    <a:pt x="998" y="2778"/>
                    <a:pt x="996" y="2774"/>
                    <a:pt x="992" y="2770"/>
                  </a:cubicBezTo>
                  <a:cubicBezTo>
                    <a:pt x="989" y="2766"/>
                    <a:pt x="986" y="2762"/>
                    <a:pt x="983" y="2758"/>
                  </a:cubicBezTo>
                  <a:cubicBezTo>
                    <a:pt x="981" y="2754"/>
                    <a:pt x="977" y="2750"/>
                    <a:pt x="973" y="2747"/>
                  </a:cubicBezTo>
                  <a:cubicBezTo>
                    <a:pt x="969" y="2744"/>
                    <a:pt x="965" y="2741"/>
                    <a:pt x="961" y="2738"/>
                  </a:cubicBezTo>
                  <a:cubicBezTo>
                    <a:pt x="953" y="2731"/>
                    <a:pt x="941" y="2725"/>
                    <a:pt x="930" y="2719"/>
                  </a:cubicBezTo>
                  <a:lnTo>
                    <a:pt x="924" y="2716"/>
                  </a:lnTo>
                  <a:cubicBezTo>
                    <a:pt x="915" y="2710"/>
                    <a:pt x="906" y="2705"/>
                    <a:pt x="897" y="2699"/>
                  </a:cubicBezTo>
                  <a:cubicBezTo>
                    <a:pt x="887" y="2693"/>
                    <a:pt x="878" y="2685"/>
                    <a:pt x="871" y="2678"/>
                  </a:cubicBezTo>
                  <a:cubicBezTo>
                    <a:pt x="865" y="2670"/>
                    <a:pt x="860" y="2664"/>
                    <a:pt x="856" y="2657"/>
                  </a:cubicBezTo>
                  <a:cubicBezTo>
                    <a:pt x="853" y="2651"/>
                    <a:pt x="851" y="2647"/>
                    <a:pt x="850" y="2644"/>
                  </a:cubicBezTo>
                  <a:cubicBezTo>
                    <a:pt x="849" y="2639"/>
                    <a:pt x="848" y="2636"/>
                    <a:pt x="848" y="2632"/>
                  </a:cubicBezTo>
                  <a:cubicBezTo>
                    <a:pt x="847" y="2627"/>
                    <a:pt x="847" y="2621"/>
                    <a:pt x="847" y="2613"/>
                  </a:cubicBezTo>
                  <a:cubicBezTo>
                    <a:pt x="848" y="2606"/>
                    <a:pt x="850" y="2598"/>
                    <a:pt x="852" y="2589"/>
                  </a:cubicBezTo>
                  <a:cubicBezTo>
                    <a:pt x="853" y="2584"/>
                    <a:pt x="854" y="2580"/>
                    <a:pt x="855" y="2575"/>
                  </a:cubicBezTo>
                  <a:cubicBezTo>
                    <a:pt x="855" y="2570"/>
                    <a:pt x="855" y="2566"/>
                    <a:pt x="855" y="2562"/>
                  </a:cubicBezTo>
                  <a:cubicBezTo>
                    <a:pt x="855" y="2560"/>
                    <a:pt x="854" y="2558"/>
                    <a:pt x="853" y="2557"/>
                  </a:cubicBezTo>
                  <a:cubicBezTo>
                    <a:pt x="853" y="2555"/>
                    <a:pt x="852" y="2553"/>
                    <a:pt x="850" y="2550"/>
                  </a:cubicBezTo>
                  <a:cubicBezTo>
                    <a:pt x="849" y="2548"/>
                    <a:pt x="847" y="2546"/>
                    <a:pt x="844" y="2544"/>
                  </a:cubicBezTo>
                  <a:cubicBezTo>
                    <a:pt x="843" y="2543"/>
                    <a:pt x="839" y="2541"/>
                    <a:pt x="835" y="2538"/>
                  </a:cubicBezTo>
                  <a:cubicBezTo>
                    <a:pt x="829" y="2536"/>
                    <a:pt x="825" y="2534"/>
                    <a:pt x="822" y="2533"/>
                  </a:cubicBezTo>
                  <a:cubicBezTo>
                    <a:pt x="816" y="2530"/>
                    <a:pt x="808" y="2527"/>
                    <a:pt x="802" y="2525"/>
                  </a:cubicBezTo>
                  <a:cubicBezTo>
                    <a:pt x="797" y="2523"/>
                    <a:pt x="792" y="2522"/>
                    <a:pt x="786" y="2522"/>
                  </a:cubicBezTo>
                  <a:cubicBezTo>
                    <a:pt x="784" y="2521"/>
                    <a:pt x="778" y="2521"/>
                    <a:pt x="773" y="2521"/>
                  </a:cubicBezTo>
                  <a:cubicBezTo>
                    <a:pt x="769" y="2521"/>
                    <a:pt x="764" y="2521"/>
                    <a:pt x="759" y="2522"/>
                  </a:cubicBezTo>
                  <a:lnTo>
                    <a:pt x="755" y="2522"/>
                  </a:lnTo>
                  <a:cubicBezTo>
                    <a:pt x="748" y="2524"/>
                    <a:pt x="743" y="2525"/>
                    <a:pt x="736" y="2527"/>
                  </a:cubicBezTo>
                  <a:cubicBezTo>
                    <a:pt x="729" y="2530"/>
                    <a:pt x="722" y="2533"/>
                    <a:pt x="714" y="2536"/>
                  </a:cubicBezTo>
                  <a:cubicBezTo>
                    <a:pt x="702" y="2541"/>
                    <a:pt x="689" y="2547"/>
                    <a:pt x="677" y="2555"/>
                  </a:cubicBezTo>
                  <a:lnTo>
                    <a:pt x="657" y="2566"/>
                  </a:lnTo>
                  <a:lnTo>
                    <a:pt x="637" y="2577"/>
                  </a:lnTo>
                  <a:lnTo>
                    <a:pt x="633" y="2580"/>
                  </a:lnTo>
                  <a:cubicBezTo>
                    <a:pt x="621" y="2586"/>
                    <a:pt x="611" y="2592"/>
                    <a:pt x="599" y="2598"/>
                  </a:cubicBezTo>
                  <a:cubicBezTo>
                    <a:pt x="588" y="2603"/>
                    <a:pt x="577" y="2607"/>
                    <a:pt x="566" y="2611"/>
                  </a:cubicBezTo>
                  <a:cubicBezTo>
                    <a:pt x="558" y="2613"/>
                    <a:pt x="550" y="2616"/>
                    <a:pt x="542" y="2617"/>
                  </a:cubicBezTo>
                  <a:cubicBezTo>
                    <a:pt x="533" y="2618"/>
                    <a:pt x="526" y="2618"/>
                    <a:pt x="519" y="2620"/>
                  </a:cubicBezTo>
                  <a:cubicBezTo>
                    <a:pt x="504" y="2620"/>
                    <a:pt x="492" y="2620"/>
                    <a:pt x="481" y="2617"/>
                  </a:cubicBezTo>
                  <a:cubicBezTo>
                    <a:pt x="475" y="2616"/>
                    <a:pt x="469" y="2616"/>
                    <a:pt x="463" y="2614"/>
                  </a:cubicBezTo>
                  <a:cubicBezTo>
                    <a:pt x="458" y="2612"/>
                    <a:pt x="453" y="2611"/>
                    <a:pt x="448" y="2609"/>
                  </a:cubicBezTo>
                  <a:cubicBezTo>
                    <a:pt x="438" y="2605"/>
                    <a:pt x="430" y="2600"/>
                    <a:pt x="423" y="2594"/>
                  </a:cubicBezTo>
                  <a:cubicBezTo>
                    <a:pt x="408" y="2584"/>
                    <a:pt x="396" y="2568"/>
                    <a:pt x="388" y="2549"/>
                  </a:cubicBezTo>
                  <a:cubicBezTo>
                    <a:pt x="381" y="2532"/>
                    <a:pt x="378" y="2511"/>
                    <a:pt x="377" y="2490"/>
                  </a:cubicBezTo>
                  <a:cubicBezTo>
                    <a:pt x="377" y="2445"/>
                    <a:pt x="387" y="2397"/>
                    <a:pt x="408" y="2345"/>
                  </a:cubicBezTo>
                  <a:cubicBezTo>
                    <a:pt x="422" y="2315"/>
                    <a:pt x="434" y="2291"/>
                    <a:pt x="448" y="2270"/>
                  </a:cubicBezTo>
                  <a:cubicBezTo>
                    <a:pt x="457" y="2256"/>
                    <a:pt x="473" y="2234"/>
                    <a:pt x="492" y="2216"/>
                  </a:cubicBezTo>
                  <a:cubicBezTo>
                    <a:pt x="516" y="2192"/>
                    <a:pt x="546" y="2170"/>
                    <a:pt x="580" y="2151"/>
                  </a:cubicBezTo>
                  <a:cubicBezTo>
                    <a:pt x="613" y="2133"/>
                    <a:pt x="646" y="2118"/>
                    <a:pt x="679" y="2104"/>
                  </a:cubicBezTo>
                  <a:cubicBezTo>
                    <a:pt x="717" y="2088"/>
                    <a:pt x="755" y="2076"/>
                    <a:pt x="790" y="2065"/>
                  </a:cubicBezTo>
                  <a:cubicBezTo>
                    <a:pt x="805" y="2061"/>
                    <a:pt x="822" y="2056"/>
                    <a:pt x="838" y="2053"/>
                  </a:cubicBezTo>
                  <a:cubicBezTo>
                    <a:pt x="847" y="2051"/>
                    <a:pt x="855" y="2049"/>
                    <a:pt x="865" y="2048"/>
                  </a:cubicBezTo>
                  <a:lnTo>
                    <a:pt x="873" y="2047"/>
                  </a:lnTo>
                  <a:cubicBezTo>
                    <a:pt x="879" y="2046"/>
                    <a:pt x="885" y="2046"/>
                    <a:pt x="891" y="2046"/>
                  </a:cubicBezTo>
                  <a:cubicBezTo>
                    <a:pt x="908" y="2046"/>
                    <a:pt x="921" y="2048"/>
                    <a:pt x="933" y="2053"/>
                  </a:cubicBezTo>
                  <a:cubicBezTo>
                    <a:pt x="938" y="2054"/>
                    <a:pt x="942" y="2056"/>
                    <a:pt x="945" y="2058"/>
                  </a:cubicBezTo>
                  <a:cubicBezTo>
                    <a:pt x="950" y="2061"/>
                    <a:pt x="954" y="2063"/>
                    <a:pt x="958" y="2066"/>
                  </a:cubicBezTo>
                  <a:cubicBezTo>
                    <a:pt x="965" y="2073"/>
                    <a:pt x="973" y="2079"/>
                    <a:pt x="979" y="2085"/>
                  </a:cubicBezTo>
                  <a:cubicBezTo>
                    <a:pt x="988" y="2096"/>
                    <a:pt x="998" y="2107"/>
                    <a:pt x="1006" y="2118"/>
                  </a:cubicBezTo>
                  <a:lnTo>
                    <a:pt x="1013" y="2127"/>
                  </a:lnTo>
                  <a:lnTo>
                    <a:pt x="1020" y="2135"/>
                  </a:lnTo>
                  <a:cubicBezTo>
                    <a:pt x="1027" y="2145"/>
                    <a:pt x="1031" y="2150"/>
                    <a:pt x="1034" y="2156"/>
                  </a:cubicBezTo>
                  <a:cubicBezTo>
                    <a:pt x="1043" y="2170"/>
                    <a:pt x="1050" y="2181"/>
                    <a:pt x="1055" y="2194"/>
                  </a:cubicBezTo>
                  <a:cubicBezTo>
                    <a:pt x="1058" y="2201"/>
                    <a:pt x="1061" y="2209"/>
                    <a:pt x="1065" y="2216"/>
                  </a:cubicBezTo>
                  <a:lnTo>
                    <a:pt x="1069" y="2226"/>
                  </a:lnTo>
                  <a:cubicBezTo>
                    <a:pt x="1072" y="2232"/>
                    <a:pt x="1075" y="2239"/>
                    <a:pt x="1078" y="2244"/>
                  </a:cubicBezTo>
                  <a:cubicBezTo>
                    <a:pt x="1080" y="2248"/>
                    <a:pt x="1083" y="2252"/>
                    <a:pt x="1085" y="2256"/>
                  </a:cubicBezTo>
                  <a:cubicBezTo>
                    <a:pt x="1089" y="2259"/>
                    <a:pt x="1091" y="2262"/>
                    <a:pt x="1094" y="2264"/>
                  </a:cubicBezTo>
                  <a:cubicBezTo>
                    <a:pt x="1097" y="2266"/>
                    <a:pt x="1099" y="2267"/>
                    <a:pt x="1101" y="2268"/>
                  </a:cubicBezTo>
                  <a:cubicBezTo>
                    <a:pt x="1101" y="2269"/>
                    <a:pt x="1105" y="2270"/>
                    <a:pt x="1108" y="2270"/>
                  </a:cubicBezTo>
                  <a:lnTo>
                    <a:pt x="1114" y="2271"/>
                  </a:lnTo>
                  <a:cubicBezTo>
                    <a:pt x="1114" y="2271"/>
                    <a:pt x="1115" y="2272"/>
                    <a:pt x="1123" y="2272"/>
                  </a:cubicBezTo>
                  <a:lnTo>
                    <a:pt x="1129" y="2271"/>
                  </a:lnTo>
                  <a:cubicBezTo>
                    <a:pt x="1136" y="2270"/>
                    <a:pt x="1143" y="2269"/>
                    <a:pt x="1149" y="2267"/>
                  </a:cubicBezTo>
                  <a:cubicBezTo>
                    <a:pt x="1158" y="2264"/>
                    <a:pt x="1165" y="2261"/>
                    <a:pt x="1173" y="2258"/>
                  </a:cubicBezTo>
                  <a:cubicBezTo>
                    <a:pt x="1180" y="2256"/>
                    <a:pt x="1184" y="2252"/>
                    <a:pt x="1188" y="2250"/>
                  </a:cubicBezTo>
                  <a:lnTo>
                    <a:pt x="1192" y="2246"/>
                  </a:lnTo>
                  <a:cubicBezTo>
                    <a:pt x="1196" y="2243"/>
                    <a:pt x="1199" y="2240"/>
                    <a:pt x="1203" y="2237"/>
                  </a:cubicBezTo>
                  <a:cubicBezTo>
                    <a:pt x="1206" y="2234"/>
                    <a:pt x="1209" y="2231"/>
                    <a:pt x="1212" y="2226"/>
                  </a:cubicBezTo>
                  <a:cubicBezTo>
                    <a:pt x="1213" y="2224"/>
                    <a:pt x="1216" y="2220"/>
                    <a:pt x="1218" y="2215"/>
                  </a:cubicBezTo>
                  <a:lnTo>
                    <a:pt x="1224" y="2204"/>
                  </a:lnTo>
                  <a:cubicBezTo>
                    <a:pt x="1229" y="2193"/>
                    <a:pt x="1233" y="2180"/>
                    <a:pt x="1236" y="2168"/>
                  </a:cubicBezTo>
                  <a:lnTo>
                    <a:pt x="1241" y="2146"/>
                  </a:lnTo>
                  <a:lnTo>
                    <a:pt x="1244" y="2130"/>
                  </a:lnTo>
                  <a:cubicBezTo>
                    <a:pt x="1248" y="2118"/>
                    <a:pt x="1251" y="2105"/>
                    <a:pt x="1254" y="2094"/>
                  </a:cubicBezTo>
                  <a:cubicBezTo>
                    <a:pt x="1258" y="2079"/>
                    <a:pt x="1263" y="2065"/>
                    <a:pt x="1268" y="2052"/>
                  </a:cubicBezTo>
                  <a:cubicBezTo>
                    <a:pt x="1288" y="2002"/>
                    <a:pt x="1317" y="1954"/>
                    <a:pt x="1351" y="1915"/>
                  </a:cubicBezTo>
                  <a:cubicBezTo>
                    <a:pt x="1368" y="1895"/>
                    <a:pt x="1387" y="1876"/>
                    <a:pt x="1408" y="1856"/>
                  </a:cubicBezTo>
                  <a:cubicBezTo>
                    <a:pt x="1418" y="1846"/>
                    <a:pt x="1429" y="1836"/>
                    <a:pt x="1440" y="1826"/>
                  </a:cubicBezTo>
                  <a:lnTo>
                    <a:pt x="1462" y="1806"/>
                  </a:lnTo>
                  <a:cubicBezTo>
                    <a:pt x="1481" y="1788"/>
                    <a:pt x="1501" y="1770"/>
                    <a:pt x="1518" y="1752"/>
                  </a:cubicBezTo>
                  <a:cubicBezTo>
                    <a:pt x="1538" y="1731"/>
                    <a:pt x="1557" y="1709"/>
                    <a:pt x="1573" y="1687"/>
                  </a:cubicBezTo>
                  <a:cubicBezTo>
                    <a:pt x="1587" y="1667"/>
                    <a:pt x="1599" y="1651"/>
                    <a:pt x="1607" y="1636"/>
                  </a:cubicBezTo>
                  <a:cubicBezTo>
                    <a:pt x="1616" y="1621"/>
                    <a:pt x="1623" y="1607"/>
                    <a:pt x="1630" y="1593"/>
                  </a:cubicBezTo>
                  <a:cubicBezTo>
                    <a:pt x="1643" y="1567"/>
                    <a:pt x="1653" y="1539"/>
                    <a:pt x="1665" y="1513"/>
                  </a:cubicBezTo>
                  <a:lnTo>
                    <a:pt x="1667" y="1507"/>
                  </a:lnTo>
                  <a:lnTo>
                    <a:pt x="1669" y="1502"/>
                  </a:lnTo>
                  <a:cubicBezTo>
                    <a:pt x="1680" y="1475"/>
                    <a:pt x="1692" y="1446"/>
                    <a:pt x="1707" y="1419"/>
                  </a:cubicBezTo>
                  <a:cubicBezTo>
                    <a:pt x="1717" y="1398"/>
                    <a:pt x="1733" y="1371"/>
                    <a:pt x="1754" y="1347"/>
                  </a:cubicBezTo>
                  <a:cubicBezTo>
                    <a:pt x="1777" y="1320"/>
                    <a:pt x="1802" y="1299"/>
                    <a:pt x="1828" y="1284"/>
                  </a:cubicBezTo>
                  <a:cubicBezTo>
                    <a:pt x="1835" y="1279"/>
                    <a:pt x="1843" y="1275"/>
                    <a:pt x="1851" y="1272"/>
                  </a:cubicBezTo>
                  <a:cubicBezTo>
                    <a:pt x="1860" y="1268"/>
                    <a:pt x="1864" y="1265"/>
                    <a:pt x="1870" y="1263"/>
                  </a:cubicBezTo>
                  <a:cubicBezTo>
                    <a:pt x="1878" y="1260"/>
                    <a:pt x="1886" y="1257"/>
                    <a:pt x="1895" y="1255"/>
                  </a:cubicBezTo>
                  <a:cubicBezTo>
                    <a:pt x="1901" y="1254"/>
                    <a:pt x="1907" y="1253"/>
                    <a:pt x="1914" y="1252"/>
                  </a:cubicBezTo>
                  <a:cubicBezTo>
                    <a:pt x="1936" y="1249"/>
                    <a:pt x="1954" y="1248"/>
                    <a:pt x="1972" y="1248"/>
                  </a:cubicBezTo>
                  <a:cubicBezTo>
                    <a:pt x="1992" y="1248"/>
                    <a:pt x="2012" y="1249"/>
                    <a:pt x="2031" y="1250"/>
                  </a:cubicBezTo>
                  <a:lnTo>
                    <a:pt x="2043" y="1251"/>
                  </a:lnTo>
                  <a:cubicBezTo>
                    <a:pt x="2058" y="1251"/>
                    <a:pt x="2074" y="1252"/>
                    <a:pt x="2089" y="1252"/>
                  </a:cubicBezTo>
                  <a:cubicBezTo>
                    <a:pt x="2098" y="1252"/>
                    <a:pt x="2107" y="1252"/>
                    <a:pt x="2116" y="1251"/>
                  </a:cubicBezTo>
                  <a:cubicBezTo>
                    <a:pt x="2125" y="1251"/>
                    <a:pt x="2133" y="1250"/>
                    <a:pt x="2142" y="1249"/>
                  </a:cubicBezTo>
                  <a:cubicBezTo>
                    <a:pt x="2149" y="1248"/>
                    <a:pt x="2157" y="1246"/>
                    <a:pt x="2166" y="1243"/>
                  </a:cubicBezTo>
                  <a:cubicBezTo>
                    <a:pt x="2171" y="1241"/>
                    <a:pt x="2176" y="1239"/>
                    <a:pt x="2180" y="1237"/>
                  </a:cubicBezTo>
                  <a:cubicBezTo>
                    <a:pt x="2194" y="1231"/>
                    <a:pt x="2206" y="1225"/>
                    <a:pt x="2219" y="1217"/>
                  </a:cubicBezTo>
                  <a:cubicBezTo>
                    <a:pt x="2225" y="1214"/>
                    <a:pt x="2231" y="1210"/>
                    <a:pt x="2238" y="1206"/>
                  </a:cubicBezTo>
                  <a:cubicBezTo>
                    <a:pt x="2241" y="1204"/>
                    <a:pt x="2243" y="1202"/>
                    <a:pt x="2244" y="1200"/>
                  </a:cubicBezTo>
                  <a:cubicBezTo>
                    <a:pt x="2244" y="1196"/>
                    <a:pt x="2243" y="1194"/>
                    <a:pt x="2242" y="1193"/>
                  </a:cubicBezTo>
                  <a:lnTo>
                    <a:pt x="2236" y="1186"/>
                  </a:lnTo>
                  <a:lnTo>
                    <a:pt x="2233" y="1183"/>
                  </a:lnTo>
                  <a:cubicBezTo>
                    <a:pt x="2226" y="1177"/>
                    <a:pt x="2221" y="1170"/>
                    <a:pt x="2215" y="1163"/>
                  </a:cubicBezTo>
                  <a:cubicBezTo>
                    <a:pt x="2211" y="1156"/>
                    <a:pt x="2207" y="1151"/>
                    <a:pt x="2205" y="1147"/>
                  </a:cubicBezTo>
                  <a:cubicBezTo>
                    <a:pt x="2203" y="1144"/>
                    <a:pt x="2201" y="1140"/>
                    <a:pt x="2199" y="1136"/>
                  </a:cubicBezTo>
                  <a:cubicBezTo>
                    <a:pt x="2197" y="1131"/>
                    <a:pt x="2194" y="1125"/>
                    <a:pt x="2191" y="1121"/>
                  </a:cubicBezTo>
                  <a:cubicBezTo>
                    <a:pt x="2179" y="1109"/>
                    <a:pt x="2167" y="1097"/>
                    <a:pt x="2155" y="1087"/>
                  </a:cubicBezTo>
                  <a:lnTo>
                    <a:pt x="2149" y="1081"/>
                  </a:lnTo>
                  <a:cubicBezTo>
                    <a:pt x="2141" y="1074"/>
                    <a:pt x="2135" y="1070"/>
                    <a:pt x="2131" y="1065"/>
                  </a:cubicBezTo>
                  <a:cubicBezTo>
                    <a:pt x="2127" y="1059"/>
                    <a:pt x="2124" y="1054"/>
                    <a:pt x="2122" y="1049"/>
                  </a:cubicBezTo>
                  <a:cubicBezTo>
                    <a:pt x="2121" y="1047"/>
                    <a:pt x="2120" y="1044"/>
                    <a:pt x="2120" y="1042"/>
                  </a:cubicBezTo>
                  <a:cubicBezTo>
                    <a:pt x="2120" y="1040"/>
                    <a:pt x="2120" y="1036"/>
                    <a:pt x="2121" y="1034"/>
                  </a:cubicBezTo>
                  <a:cubicBezTo>
                    <a:pt x="2122" y="1030"/>
                    <a:pt x="2123" y="1029"/>
                    <a:pt x="2124" y="1028"/>
                  </a:cubicBezTo>
                  <a:cubicBezTo>
                    <a:pt x="2126" y="1025"/>
                    <a:pt x="2128" y="1023"/>
                    <a:pt x="2130" y="1021"/>
                  </a:cubicBezTo>
                  <a:cubicBezTo>
                    <a:pt x="2136" y="1016"/>
                    <a:pt x="2144" y="1012"/>
                    <a:pt x="2151" y="1010"/>
                  </a:cubicBezTo>
                  <a:cubicBezTo>
                    <a:pt x="2162" y="1006"/>
                    <a:pt x="2174" y="1003"/>
                    <a:pt x="2187" y="1001"/>
                  </a:cubicBezTo>
                  <a:cubicBezTo>
                    <a:pt x="2197" y="999"/>
                    <a:pt x="2207" y="997"/>
                    <a:pt x="2218" y="996"/>
                  </a:cubicBezTo>
                  <a:cubicBezTo>
                    <a:pt x="2224" y="995"/>
                    <a:pt x="2230" y="994"/>
                    <a:pt x="2237" y="994"/>
                  </a:cubicBezTo>
                  <a:cubicBezTo>
                    <a:pt x="2241" y="993"/>
                    <a:pt x="2245" y="993"/>
                    <a:pt x="2250" y="993"/>
                  </a:cubicBezTo>
                  <a:cubicBezTo>
                    <a:pt x="2258" y="993"/>
                    <a:pt x="2267" y="994"/>
                    <a:pt x="2275" y="996"/>
                  </a:cubicBezTo>
                  <a:cubicBezTo>
                    <a:pt x="2290" y="998"/>
                    <a:pt x="2299" y="1001"/>
                    <a:pt x="2309" y="1006"/>
                  </a:cubicBezTo>
                  <a:cubicBezTo>
                    <a:pt x="2320" y="1010"/>
                    <a:pt x="2330" y="1017"/>
                    <a:pt x="2338" y="1023"/>
                  </a:cubicBezTo>
                  <a:cubicBezTo>
                    <a:pt x="2348" y="1030"/>
                    <a:pt x="2357" y="1039"/>
                    <a:pt x="2365" y="1047"/>
                  </a:cubicBezTo>
                  <a:cubicBezTo>
                    <a:pt x="2374" y="1055"/>
                    <a:pt x="2381" y="1065"/>
                    <a:pt x="2388" y="1073"/>
                  </a:cubicBezTo>
                  <a:cubicBezTo>
                    <a:pt x="2395" y="1082"/>
                    <a:pt x="2402" y="1091"/>
                    <a:pt x="2408" y="1099"/>
                  </a:cubicBezTo>
                  <a:lnTo>
                    <a:pt x="2416" y="1110"/>
                  </a:lnTo>
                  <a:lnTo>
                    <a:pt x="2430" y="1128"/>
                  </a:lnTo>
                  <a:cubicBezTo>
                    <a:pt x="2439" y="1139"/>
                    <a:pt x="2446" y="1148"/>
                    <a:pt x="2455" y="1158"/>
                  </a:cubicBezTo>
                  <a:cubicBezTo>
                    <a:pt x="2463" y="1165"/>
                    <a:pt x="2470" y="1171"/>
                    <a:pt x="2477" y="1178"/>
                  </a:cubicBezTo>
                  <a:cubicBezTo>
                    <a:pt x="2485" y="1183"/>
                    <a:pt x="2491" y="1187"/>
                    <a:pt x="2498" y="1191"/>
                  </a:cubicBezTo>
                  <a:cubicBezTo>
                    <a:pt x="2503" y="1193"/>
                    <a:pt x="2509" y="1196"/>
                    <a:pt x="2514" y="1199"/>
                  </a:cubicBezTo>
                  <a:cubicBezTo>
                    <a:pt x="2524" y="1202"/>
                    <a:pt x="2532" y="1205"/>
                    <a:pt x="2539" y="1206"/>
                  </a:cubicBezTo>
                  <a:cubicBezTo>
                    <a:pt x="2545" y="1207"/>
                    <a:pt x="2551" y="1208"/>
                    <a:pt x="2558" y="1209"/>
                  </a:cubicBezTo>
                  <a:cubicBezTo>
                    <a:pt x="2566" y="1210"/>
                    <a:pt x="2573" y="1210"/>
                    <a:pt x="2582" y="1210"/>
                  </a:cubicBezTo>
                  <a:cubicBezTo>
                    <a:pt x="2590" y="1209"/>
                    <a:pt x="2597" y="1208"/>
                    <a:pt x="2606" y="1207"/>
                  </a:cubicBezTo>
                  <a:cubicBezTo>
                    <a:pt x="2617" y="1205"/>
                    <a:pt x="2625" y="1204"/>
                    <a:pt x="2632" y="1202"/>
                  </a:cubicBezTo>
                  <a:cubicBezTo>
                    <a:pt x="2640" y="1199"/>
                    <a:pt x="2649" y="1195"/>
                    <a:pt x="2657" y="1192"/>
                  </a:cubicBezTo>
                  <a:cubicBezTo>
                    <a:pt x="2664" y="1189"/>
                    <a:pt x="2674" y="1184"/>
                    <a:pt x="2683" y="1179"/>
                  </a:cubicBezTo>
                  <a:cubicBezTo>
                    <a:pt x="2691" y="1173"/>
                    <a:pt x="2698" y="1169"/>
                    <a:pt x="2704" y="1163"/>
                  </a:cubicBezTo>
                  <a:cubicBezTo>
                    <a:pt x="2708" y="1160"/>
                    <a:pt x="2715" y="1155"/>
                    <a:pt x="2720" y="1148"/>
                  </a:cubicBezTo>
                  <a:cubicBezTo>
                    <a:pt x="2724" y="1143"/>
                    <a:pt x="2728" y="1139"/>
                    <a:pt x="2731" y="1135"/>
                  </a:cubicBezTo>
                  <a:cubicBezTo>
                    <a:pt x="2737" y="1127"/>
                    <a:pt x="2741" y="1120"/>
                    <a:pt x="2744" y="1112"/>
                  </a:cubicBezTo>
                  <a:cubicBezTo>
                    <a:pt x="2747" y="1105"/>
                    <a:pt x="2748" y="1100"/>
                    <a:pt x="2749" y="1095"/>
                  </a:cubicBezTo>
                  <a:cubicBezTo>
                    <a:pt x="2751" y="1091"/>
                    <a:pt x="2751" y="1086"/>
                    <a:pt x="2752" y="1080"/>
                  </a:cubicBezTo>
                  <a:cubicBezTo>
                    <a:pt x="2753" y="1074"/>
                    <a:pt x="2753" y="1068"/>
                    <a:pt x="2753" y="1062"/>
                  </a:cubicBezTo>
                  <a:cubicBezTo>
                    <a:pt x="2752" y="1058"/>
                    <a:pt x="2752" y="1055"/>
                    <a:pt x="2752" y="1052"/>
                  </a:cubicBezTo>
                  <a:cubicBezTo>
                    <a:pt x="2750" y="1045"/>
                    <a:pt x="2749" y="1039"/>
                    <a:pt x="2747" y="1033"/>
                  </a:cubicBezTo>
                  <a:cubicBezTo>
                    <a:pt x="2746" y="1028"/>
                    <a:pt x="2744" y="1024"/>
                    <a:pt x="2742" y="1020"/>
                  </a:cubicBezTo>
                  <a:cubicBezTo>
                    <a:pt x="2740" y="1016"/>
                    <a:pt x="2737" y="1008"/>
                    <a:pt x="2732" y="1002"/>
                  </a:cubicBezTo>
                  <a:cubicBezTo>
                    <a:pt x="2729" y="997"/>
                    <a:pt x="2725" y="990"/>
                    <a:pt x="2721" y="985"/>
                  </a:cubicBezTo>
                  <a:cubicBezTo>
                    <a:pt x="2718" y="982"/>
                    <a:pt x="2716" y="980"/>
                    <a:pt x="2714" y="978"/>
                  </a:cubicBezTo>
                  <a:lnTo>
                    <a:pt x="2709" y="974"/>
                  </a:lnTo>
                  <a:cubicBezTo>
                    <a:pt x="2702" y="968"/>
                    <a:pt x="2697" y="965"/>
                    <a:pt x="2689" y="962"/>
                  </a:cubicBezTo>
                  <a:cubicBezTo>
                    <a:pt x="2688" y="961"/>
                    <a:pt x="2686" y="960"/>
                    <a:pt x="2684" y="959"/>
                  </a:cubicBezTo>
                  <a:cubicBezTo>
                    <a:pt x="2668" y="953"/>
                    <a:pt x="2655" y="949"/>
                    <a:pt x="2643" y="944"/>
                  </a:cubicBezTo>
                  <a:lnTo>
                    <a:pt x="2638" y="943"/>
                  </a:lnTo>
                  <a:cubicBezTo>
                    <a:pt x="2623" y="938"/>
                    <a:pt x="2611" y="935"/>
                    <a:pt x="2601" y="930"/>
                  </a:cubicBezTo>
                  <a:cubicBezTo>
                    <a:pt x="2594" y="927"/>
                    <a:pt x="2588" y="924"/>
                    <a:pt x="2583" y="920"/>
                  </a:cubicBezTo>
                  <a:cubicBezTo>
                    <a:pt x="2577" y="916"/>
                    <a:pt x="2572" y="913"/>
                    <a:pt x="2569" y="911"/>
                  </a:cubicBezTo>
                  <a:cubicBezTo>
                    <a:pt x="2566" y="908"/>
                    <a:pt x="2563" y="905"/>
                    <a:pt x="2560" y="902"/>
                  </a:cubicBezTo>
                  <a:cubicBezTo>
                    <a:pt x="2559" y="899"/>
                    <a:pt x="2557" y="898"/>
                    <a:pt x="2556" y="896"/>
                  </a:cubicBezTo>
                  <a:cubicBezTo>
                    <a:pt x="2554" y="894"/>
                    <a:pt x="2551" y="891"/>
                    <a:pt x="2549" y="888"/>
                  </a:cubicBezTo>
                  <a:cubicBezTo>
                    <a:pt x="2547" y="884"/>
                    <a:pt x="2544" y="879"/>
                    <a:pt x="2542" y="873"/>
                  </a:cubicBezTo>
                  <a:cubicBezTo>
                    <a:pt x="2540" y="868"/>
                    <a:pt x="2539" y="864"/>
                    <a:pt x="2538" y="859"/>
                  </a:cubicBezTo>
                  <a:lnTo>
                    <a:pt x="2537" y="851"/>
                  </a:lnTo>
                  <a:cubicBezTo>
                    <a:pt x="2535" y="841"/>
                    <a:pt x="2535" y="829"/>
                    <a:pt x="2537" y="817"/>
                  </a:cubicBezTo>
                  <a:cubicBezTo>
                    <a:pt x="2539" y="803"/>
                    <a:pt x="2542" y="791"/>
                    <a:pt x="2544" y="778"/>
                  </a:cubicBezTo>
                  <a:lnTo>
                    <a:pt x="2545" y="773"/>
                  </a:lnTo>
                  <a:cubicBezTo>
                    <a:pt x="2548" y="760"/>
                    <a:pt x="2551" y="748"/>
                    <a:pt x="2552" y="734"/>
                  </a:cubicBezTo>
                  <a:cubicBezTo>
                    <a:pt x="2554" y="728"/>
                    <a:pt x="2554" y="722"/>
                    <a:pt x="2554" y="714"/>
                  </a:cubicBezTo>
                  <a:cubicBezTo>
                    <a:pt x="2554" y="709"/>
                    <a:pt x="2552" y="704"/>
                    <a:pt x="2551" y="699"/>
                  </a:cubicBezTo>
                  <a:cubicBezTo>
                    <a:pt x="2551" y="697"/>
                    <a:pt x="2550" y="691"/>
                    <a:pt x="2548" y="686"/>
                  </a:cubicBezTo>
                  <a:cubicBezTo>
                    <a:pt x="2548" y="686"/>
                    <a:pt x="2548" y="686"/>
                    <a:pt x="2545" y="680"/>
                  </a:cubicBezTo>
                  <a:cubicBezTo>
                    <a:pt x="2543" y="675"/>
                    <a:pt x="2541" y="670"/>
                    <a:pt x="2538" y="665"/>
                  </a:cubicBezTo>
                  <a:cubicBezTo>
                    <a:pt x="2536" y="662"/>
                    <a:pt x="2533" y="658"/>
                    <a:pt x="2531" y="655"/>
                  </a:cubicBezTo>
                  <a:cubicBezTo>
                    <a:pt x="2524" y="649"/>
                    <a:pt x="2518" y="641"/>
                    <a:pt x="2512" y="636"/>
                  </a:cubicBezTo>
                  <a:cubicBezTo>
                    <a:pt x="2509" y="633"/>
                    <a:pt x="2504" y="630"/>
                    <a:pt x="2501" y="627"/>
                  </a:cubicBezTo>
                  <a:lnTo>
                    <a:pt x="2497" y="623"/>
                  </a:lnTo>
                  <a:cubicBezTo>
                    <a:pt x="2490" y="618"/>
                    <a:pt x="2480" y="612"/>
                    <a:pt x="2471" y="608"/>
                  </a:cubicBezTo>
                  <a:cubicBezTo>
                    <a:pt x="2463" y="604"/>
                    <a:pt x="2455" y="600"/>
                    <a:pt x="2448" y="597"/>
                  </a:cubicBezTo>
                  <a:cubicBezTo>
                    <a:pt x="2434" y="592"/>
                    <a:pt x="2422" y="588"/>
                    <a:pt x="2408" y="585"/>
                  </a:cubicBezTo>
                  <a:cubicBezTo>
                    <a:pt x="2395" y="582"/>
                    <a:pt x="2380" y="579"/>
                    <a:pt x="2365" y="577"/>
                  </a:cubicBezTo>
                  <a:cubicBezTo>
                    <a:pt x="2348" y="576"/>
                    <a:pt x="2332" y="575"/>
                    <a:pt x="2317" y="575"/>
                  </a:cubicBezTo>
                  <a:cubicBezTo>
                    <a:pt x="2312" y="575"/>
                    <a:pt x="2307" y="575"/>
                    <a:pt x="2302" y="575"/>
                  </a:cubicBezTo>
                  <a:cubicBezTo>
                    <a:pt x="2282" y="576"/>
                    <a:pt x="2263" y="578"/>
                    <a:pt x="2244" y="581"/>
                  </a:cubicBezTo>
                  <a:cubicBezTo>
                    <a:pt x="2218" y="585"/>
                    <a:pt x="2198" y="590"/>
                    <a:pt x="2179" y="595"/>
                  </a:cubicBezTo>
                  <a:cubicBezTo>
                    <a:pt x="2157" y="601"/>
                    <a:pt x="2138" y="609"/>
                    <a:pt x="2121" y="616"/>
                  </a:cubicBezTo>
                  <a:cubicBezTo>
                    <a:pt x="2098" y="628"/>
                    <a:pt x="2079" y="639"/>
                    <a:pt x="2063" y="651"/>
                  </a:cubicBezTo>
                  <a:cubicBezTo>
                    <a:pt x="2035" y="675"/>
                    <a:pt x="2011" y="704"/>
                    <a:pt x="1992" y="729"/>
                  </a:cubicBezTo>
                  <a:lnTo>
                    <a:pt x="1973" y="755"/>
                  </a:lnTo>
                  <a:cubicBezTo>
                    <a:pt x="1961" y="773"/>
                    <a:pt x="1948" y="791"/>
                    <a:pt x="1935" y="807"/>
                  </a:cubicBezTo>
                  <a:cubicBezTo>
                    <a:pt x="1916" y="830"/>
                    <a:pt x="1893" y="857"/>
                    <a:pt x="1866" y="876"/>
                  </a:cubicBezTo>
                  <a:cubicBezTo>
                    <a:pt x="1848" y="890"/>
                    <a:pt x="1830" y="902"/>
                    <a:pt x="1813" y="912"/>
                  </a:cubicBezTo>
                  <a:cubicBezTo>
                    <a:pt x="1801" y="919"/>
                    <a:pt x="1789" y="926"/>
                    <a:pt x="1777" y="932"/>
                  </a:cubicBezTo>
                  <a:cubicBezTo>
                    <a:pt x="1766" y="936"/>
                    <a:pt x="1756" y="941"/>
                    <a:pt x="1745" y="943"/>
                  </a:cubicBezTo>
                  <a:cubicBezTo>
                    <a:pt x="1741" y="944"/>
                    <a:pt x="1737" y="944"/>
                    <a:pt x="1733" y="945"/>
                  </a:cubicBezTo>
                  <a:cubicBezTo>
                    <a:pt x="1731" y="945"/>
                    <a:pt x="1729" y="946"/>
                    <a:pt x="1726" y="946"/>
                  </a:cubicBezTo>
                  <a:cubicBezTo>
                    <a:pt x="1725" y="946"/>
                    <a:pt x="1724" y="946"/>
                    <a:pt x="1723" y="945"/>
                  </a:cubicBezTo>
                  <a:lnTo>
                    <a:pt x="1712" y="945"/>
                  </a:lnTo>
                  <a:cubicBezTo>
                    <a:pt x="1709" y="944"/>
                    <a:pt x="1704" y="943"/>
                    <a:pt x="1700" y="942"/>
                  </a:cubicBezTo>
                  <a:cubicBezTo>
                    <a:pt x="1695" y="940"/>
                    <a:pt x="1690" y="937"/>
                    <a:pt x="1686" y="934"/>
                  </a:cubicBezTo>
                  <a:cubicBezTo>
                    <a:pt x="1675" y="927"/>
                    <a:pt x="1666" y="915"/>
                    <a:pt x="1656" y="901"/>
                  </a:cubicBezTo>
                  <a:cubicBezTo>
                    <a:pt x="1650" y="890"/>
                    <a:pt x="1645" y="880"/>
                    <a:pt x="1639" y="869"/>
                  </a:cubicBezTo>
                  <a:cubicBezTo>
                    <a:pt x="1634" y="862"/>
                    <a:pt x="1630" y="853"/>
                    <a:pt x="1626" y="846"/>
                  </a:cubicBezTo>
                  <a:cubicBezTo>
                    <a:pt x="1621" y="837"/>
                    <a:pt x="1615" y="827"/>
                    <a:pt x="1608" y="818"/>
                  </a:cubicBezTo>
                  <a:cubicBezTo>
                    <a:pt x="1602" y="808"/>
                    <a:pt x="1596" y="800"/>
                    <a:pt x="1588" y="791"/>
                  </a:cubicBezTo>
                  <a:cubicBezTo>
                    <a:pt x="1574" y="773"/>
                    <a:pt x="1556" y="753"/>
                    <a:pt x="1535" y="732"/>
                  </a:cubicBezTo>
                  <a:lnTo>
                    <a:pt x="1525" y="722"/>
                  </a:lnTo>
                  <a:cubicBezTo>
                    <a:pt x="1513" y="710"/>
                    <a:pt x="1502" y="700"/>
                    <a:pt x="1491" y="687"/>
                  </a:cubicBezTo>
                  <a:cubicBezTo>
                    <a:pt x="1482" y="677"/>
                    <a:pt x="1471" y="664"/>
                    <a:pt x="1466" y="651"/>
                  </a:cubicBezTo>
                  <a:cubicBezTo>
                    <a:pt x="1463" y="643"/>
                    <a:pt x="1462" y="638"/>
                    <a:pt x="1461" y="632"/>
                  </a:cubicBezTo>
                  <a:cubicBezTo>
                    <a:pt x="1461" y="624"/>
                    <a:pt x="1461" y="619"/>
                    <a:pt x="1463" y="614"/>
                  </a:cubicBezTo>
                  <a:cubicBezTo>
                    <a:pt x="1465" y="607"/>
                    <a:pt x="1469" y="600"/>
                    <a:pt x="1473" y="594"/>
                  </a:cubicBezTo>
                  <a:cubicBezTo>
                    <a:pt x="1479" y="588"/>
                    <a:pt x="1485" y="582"/>
                    <a:pt x="1492" y="575"/>
                  </a:cubicBezTo>
                  <a:cubicBezTo>
                    <a:pt x="1501" y="569"/>
                    <a:pt x="1511" y="563"/>
                    <a:pt x="1520" y="558"/>
                  </a:cubicBezTo>
                  <a:cubicBezTo>
                    <a:pt x="1534" y="549"/>
                    <a:pt x="1549" y="542"/>
                    <a:pt x="1562" y="536"/>
                  </a:cubicBezTo>
                  <a:cubicBezTo>
                    <a:pt x="1598" y="520"/>
                    <a:pt x="1635" y="505"/>
                    <a:pt x="1676" y="492"/>
                  </a:cubicBezTo>
                  <a:cubicBezTo>
                    <a:pt x="1720" y="477"/>
                    <a:pt x="1760" y="463"/>
                    <a:pt x="1799" y="447"/>
                  </a:cubicBezTo>
                  <a:cubicBezTo>
                    <a:pt x="1815" y="439"/>
                    <a:pt x="1832" y="432"/>
                    <a:pt x="1849" y="422"/>
                  </a:cubicBezTo>
                  <a:cubicBezTo>
                    <a:pt x="1867" y="412"/>
                    <a:pt x="1881" y="403"/>
                    <a:pt x="1896" y="391"/>
                  </a:cubicBezTo>
                  <a:cubicBezTo>
                    <a:pt x="1907" y="383"/>
                    <a:pt x="1918" y="372"/>
                    <a:pt x="1927" y="362"/>
                  </a:cubicBezTo>
                  <a:cubicBezTo>
                    <a:pt x="1937" y="351"/>
                    <a:pt x="1946" y="339"/>
                    <a:pt x="1955" y="328"/>
                  </a:cubicBezTo>
                  <a:lnTo>
                    <a:pt x="1972" y="303"/>
                  </a:lnTo>
                  <a:lnTo>
                    <a:pt x="1987" y="285"/>
                  </a:lnTo>
                  <a:cubicBezTo>
                    <a:pt x="1997" y="269"/>
                    <a:pt x="2006" y="257"/>
                    <a:pt x="2015" y="246"/>
                  </a:cubicBezTo>
                  <a:cubicBezTo>
                    <a:pt x="2025" y="233"/>
                    <a:pt x="2037" y="220"/>
                    <a:pt x="2051" y="208"/>
                  </a:cubicBezTo>
                  <a:cubicBezTo>
                    <a:pt x="2063" y="199"/>
                    <a:pt x="2076" y="189"/>
                    <a:pt x="2088" y="181"/>
                  </a:cubicBezTo>
                  <a:cubicBezTo>
                    <a:pt x="2102" y="173"/>
                    <a:pt x="2113" y="166"/>
                    <a:pt x="2125" y="160"/>
                  </a:cubicBezTo>
                  <a:cubicBezTo>
                    <a:pt x="2134" y="156"/>
                    <a:pt x="2144" y="152"/>
                    <a:pt x="2153" y="150"/>
                  </a:cubicBezTo>
                  <a:cubicBezTo>
                    <a:pt x="2158" y="149"/>
                    <a:pt x="2162" y="148"/>
                    <a:pt x="2168" y="147"/>
                  </a:cubicBezTo>
                  <a:cubicBezTo>
                    <a:pt x="2171" y="147"/>
                    <a:pt x="2174" y="146"/>
                    <a:pt x="2177" y="146"/>
                  </a:cubicBezTo>
                  <a:cubicBezTo>
                    <a:pt x="2183" y="147"/>
                    <a:pt x="2191" y="147"/>
                    <a:pt x="2197" y="149"/>
                  </a:cubicBezTo>
                  <a:cubicBezTo>
                    <a:pt x="2203" y="151"/>
                    <a:pt x="2208" y="154"/>
                    <a:pt x="2213" y="157"/>
                  </a:cubicBezTo>
                  <a:cubicBezTo>
                    <a:pt x="2218" y="160"/>
                    <a:pt x="2222" y="164"/>
                    <a:pt x="2226" y="170"/>
                  </a:cubicBezTo>
                  <a:cubicBezTo>
                    <a:pt x="2234" y="180"/>
                    <a:pt x="2240" y="194"/>
                    <a:pt x="2244" y="208"/>
                  </a:cubicBezTo>
                  <a:cubicBezTo>
                    <a:pt x="2248" y="223"/>
                    <a:pt x="2250" y="239"/>
                    <a:pt x="2253" y="261"/>
                  </a:cubicBezTo>
                  <a:lnTo>
                    <a:pt x="2257" y="280"/>
                  </a:lnTo>
                  <a:cubicBezTo>
                    <a:pt x="2259" y="293"/>
                    <a:pt x="2260" y="306"/>
                    <a:pt x="2262" y="318"/>
                  </a:cubicBezTo>
                  <a:cubicBezTo>
                    <a:pt x="2265" y="342"/>
                    <a:pt x="2270" y="370"/>
                    <a:pt x="2281" y="397"/>
                  </a:cubicBezTo>
                  <a:cubicBezTo>
                    <a:pt x="2286" y="406"/>
                    <a:pt x="2290" y="413"/>
                    <a:pt x="2295" y="421"/>
                  </a:cubicBezTo>
                  <a:cubicBezTo>
                    <a:pt x="2298" y="424"/>
                    <a:pt x="2299" y="426"/>
                    <a:pt x="2302" y="428"/>
                  </a:cubicBezTo>
                  <a:lnTo>
                    <a:pt x="2311" y="435"/>
                  </a:lnTo>
                  <a:cubicBezTo>
                    <a:pt x="2315" y="438"/>
                    <a:pt x="2319" y="440"/>
                    <a:pt x="2322" y="443"/>
                  </a:cubicBezTo>
                  <a:cubicBezTo>
                    <a:pt x="2327" y="445"/>
                    <a:pt x="2332" y="447"/>
                    <a:pt x="2336" y="449"/>
                  </a:cubicBezTo>
                  <a:cubicBezTo>
                    <a:pt x="2342" y="451"/>
                    <a:pt x="2349" y="453"/>
                    <a:pt x="2356" y="455"/>
                  </a:cubicBezTo>
                  <a:cubicBezTo>
                    <a:pt x="2363" y="456"/>
                    <a:pt x="2371" y="458"/>
                    <a:pt x="2378" y="459"/>
                  </a:cubicBezTo>
                  <a:cubicBezTo>
                    <a:pt x="2390" y="460"/>
                    <a:pt x="2402" y="460"/>
                    <a:pt x="2412" y="460"/>
                  </a:cubicBezTo>
                  <a:cubicBezTo>
                    <a:pt x="2425" y="459"/>
                    <a:pt x="2437" y="458"/>
                    <a:pt x="2449" y="457"/>
                  </a:cubicBezTo>
                  <a:cubicBezTo>
                    <a:pt x="2472" y="453"/>
                    <a:pt x="2491" y="449"/>
                    <a:pt x="2509" y="443"/>
                  </a:cubicBezTo>
                  <a:cubicBezTo>
                    <a:pt x="2526" y="437"/>
                    <a:pt x="2544" y="430"/>
                    <a:pt x="2562" y="423"/>
                  </a:cubicBezTo>
                  <a:cubicBezTo>
                    <a:pt x="2578" y="415"/>
                    <a:pt x="2594" y="407"/>
                    <a:pt x="2609" y="398"/>
                  </a:cubicBezTo>
                  <a:cubicBezTo>
                    <a:pt x="2621" y="390"/>
                    <a:pt x="2634" y="382"/>
                    <a:pt x="2646" y="372"/>
                  </a:cubicBezTo>
                  <a:cubicBezTo>
                    <a:pt x="2655" y="364"/>
                    <a:pt x="2665" y="357"/>
                    <a:pt x="2674" y="347"/>
                  </a:cubicBezTo>
                  <a:cubicBezTo>
                    <a:pt x="2681" y="340"/>
                    <a:pt x="2687" y="333"/>
                    <a:pt x="2693" y="325"/>
                  </a:cubicBezTo>
                  <a:cubicBezTo>
                    <a:pt x="2697" y="319"/>
                    <a:pt x="2701" y="314"/>
                    <a:pt x="2704" y="308"/>
                  </a:cubicBezTo>
                  <a:cubicBezTo>
                    <a:pt x="2707" y="301"/>
                    <a:pt x="2710" y="296"/>
                    <a:pt x="2714" y="290"/>
                  </a:cubicBezTo>
                  <a:cubicBezTo>
                    <a:pt x="2715" y="285"/>
                    <a:pt x="2717" y="280"/>
                    <a:pt x="2718" y="276"/>
                  </a:cubicBezTo>
                  <a:cubicBezTo>
                    <a:pt x="2719" y="272"/>
                    <a:pt x="2719" y="268"/>
                    <a:pt x="2720" y="264"/>
                  </a:cubicBezTo>
                  <a:cubicBezTo>
                    <a:pt x="2721" y="254"/>
                    <a:pt x="2721" y="244"/>
                    <a:pt x="2720" y="232"/>
                  </a:cubicBezTo>
                  <a:cubicBezTo>
                    <a:pt x="2718" y="223"/>
                    <a:pt x="2717" y="215"/>
                    <a:pt x="2714" y="206"/>
                  </a:cubicBezTo>
                  <a:cubicBezTo>
                    <a:pt x="2711" y="200"/>
                    <a:pt x="2709" y="194"/>
                    <a:pt x="2706" y="187"/>
                  </a:cubicBezTo>
                  <a:cubicBezTo>
                    <a:pt x="2702" y="179"/>
                    <a:pt x="2698" y="171"/>
                    <a:pt x="2693" y="163"/>
                  </a:cubicBezTo>
                  <a:cubicBezTo>
                    <a:pt x="2689" y="159"/>
                    <a:pt x="2686" y="154"/>
                    <a:pt x="2682" y="149"/>
                  </a:cubicBezTo>
                  <a:cubicBezTo>
                    <a:pt x="2674" y="138"/>
                    <a:pt x="2665" y="129"/>
                    <a:pt x="2656" y="120"/>
                  </a:cubicBezTo>
                  <a:cubicBezTo>
                    <a:pt x="2647" y="112"/>
                    <a:pt x="2638" y="104"/>
                    <a:pt x="2628" y="96"/>
                  </a:cubicBezTo>
                  <a:cubicBezTo>
                    <a:pt x="2609" y="83"/>
                    <a:pt x="2591" y="71"/>
                    <a:pt x="2574" y="62"/>
                  </a:cubicBezTo>
                  <a:cubicBezTo>
                    <a:pt x="2557" y="53"/>
                    <a:pt x="2540" y="45"/>
                    <a:pt x="2522" y="38"/>
                  </a:cubicBezTo>
                  <a:cubicBezTo>
                    <a:pt x="2479" y="20"/>
                    <a:pt x="2440" y="10"/>
                    <a:pt x="2398" y="3"/>
                  </a:cubicBezTo>
                  <a:cubicBezTo>
                    <a:pt x="2380" y="1"/>
                    <a:pt x="2362" y="0"/>
                    <a:pt x="2344"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63;p21">
              <a:extLst>
                <a:ext uri="{FF2B5EF4-FFF2-40B4-BE49-F238E27FC236}">
                  <a16:creationId xmlns:a16="http://schemas.microsoft.com/office/drawing/2014/main" id="{50290263-2B98-9430-43B7-F28C060CE8A9}"/>
                </a:ext>
              </a:extLst>
            </p:cNvPr>
            <p:cNvSpPr/>
            <p:nvPr/>
          </p:nvSpPr>
          <p:spPr>
            <a:xfrm>
              <a:off x="3878549" y="2624984"/>
              <a:ext cx="10965" cy="591"/>
            </a:xfrm>
            <a:custGeom>
              <a:avLst/>
              <a:gdLst/>
              <a:ahLst/>
              <a:cxnLst/>
              <a:rect l="l" t="t" r="r" b="b"/>
              <a:pathLst>
                <a:path w="112" h="6" extrusionOk="0">
                  <a:moveTo>
                    <a:pt x="0" y="1"/>
                  </a:moveTo>
                  <a:cubicBezTo>
                    <a:pt x="38" y="2"/>
                    <a:pt x="74" y="3"/>
                    <a:pt x="111" y="5"/>
                  </a:cubicBezTo>
                  <a:cubicBezTo>
                    <a:pt x="74" y="3"/>
                    <a:pt x="38" y="2"/>
                    <a:pt x="0"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64;p21">
              <a:extLst>
                <a:ext uri="{FF2B5EF4-FFF2-40B4-BE49-F238E27FC236}">
                  <a16:creationId xmlns:a16="http://schemas.microsoft.com/office/drawing/2014/main" id="{39952939-F9C7-2C00-DCD1-7F77C6C82625}"/>
                </a:ext>
              </a:extLst>
            </p:cNvPr>
            <p:cNvSpPr/>
            <p:nvPr/>
          </p:nvSpPr>
          <p:spPr>
            <a:xfrm>
              <a:off x="3838312" y="2626166"/>
              <a:ext cx="197074" cy="47675"/>
            </a:xfrm>
            <a:custGeom>
              <a:avLst/>
              <a:gdLst/>
              <a:ahLst/>
              <a:cxnLst/>
              <a:rect l="l" t="t" r="r" b="b"/>
              <a:pathLst>
                <a:path w="2013" h="484" extrusionOk="0">
                  <a:moveTo>
                    <a:pt x="640" y="0"/>
                  </a:moveTo>
                  <a:cubicBezTo>
                    <a:pt x="580" y="1"/>
                    <a:pt x="519" y="6"/>
                    <a:pt x="458" y="11"/>
                  </a:cubicBezTo>
                  <a:cubicBezTo>
                    <a:pt x="400" y="15"/>
                    <a:pt x="341" y="22"/>
                    <a:pt x="283" y="31"/>
                  </a:cubicBezTo>
                  <a:cubicBezTo>
                    <a:pt x="271" y="33"/>
                    <a:pt x="261" y="34"/>
                    <a:pt x="249" y="36"/>
                  </a:cubicBezTo>
                  <a:cubicBezTo>
                    <a:pt x="230" y="39"/>
                    <a:pt x="212" y="42"/>
                    <a:pt x="193" y="45"/>
                  </a:cubicBezTo>
                  <a:lnTo>
                    <a:pt x="192" y="45"/>
                  </a:lnTo>
                  <a:cubicBezTo>
                    <a:pt x="187" y="45"/>
                    <a:pt x="182" y="46"/>
                    <a:pt x="178" y="47"/>
                  </a:cubicBezTo>
                  <a:cubicBezTo>
                    <a:pt x="175" y="48"/>
                    <a:pt x="171" y="48"/>
                    <a:pt x="168" y="50"/>
                  </a:cubicBezTo>
                  <a:cubicBezTo>
                    <a:pt x="167" y="50"/>
                    <a:pt x="164" y="51"/>
                    <a:pt x="163" y="51"/>
                  </a:cubicBezTo>
                  <a:cubicBezTo>
                    <a:pt x="109" y="60"/>
                    <a:pt x="55" y="73"/>
                    <a:pt x="0" y="85"/>
                  </a:cubicBezTo>
                  <a:cubicBezTo>
                    <a:pt x="17" y="91"/>
                    <a:pt x="36" y="97"/>
                    <a:pt x="58" y="102"/>
                  </a:cubicBezTo>
                  <a:cubicBezTo>
                    <a:pt x="99" y="112"/>
                    <a:pt x="141" y="121"/>
                    <a:pt x="178" y="127"/>
                  </a:cubicBezTo>
                  <a:lnTo>
                    <a:pt x="202" y="131"/>
                  </a:lnTo>
                  <a:cubicBezTo>
                    <a:pt x="236" y="137"/>
                    <a:pt x="269" y="144"/>
                    <a:pt x="302" y="151"/>
                  </a:cubicBezTo>
                  <a:cubicBezTo>
                    <a:pt x="335" y="158"/>
                    <a:pt x="378" y="169"/>
                    <a:pt x="418" y="184"/>
                  </a:cubicBezTo>
                  <a:cubicBezTo>
                    <a:pt x="445" y="196"/>
                    <a:pt x="469" y="204"/>
                    <a:pt x="491" y="212"/>
                  </a:cubicBezTo>
                  <a:cubicBezTo>
                    <a:pt x="514" y="218"/>
                    <a:pt x="537" y="224"/>
                    <a:pt x="560" y="230"/>
                  </a:cubicBezTo>
                  <a:cubicBezTo>
                    <a:pt x="587" y="237"/>
                    <a:pt x="615" y="243"/>
                    <a:pt x="643" y="249"/>
                  </a:cubicBezTo>
                  <a:cubicBezTo>
                    <a:pt x="672" y="256"/>
                    <a:pt x="699" y="262"/>
                    <a:pt x="726" y="269"/>
                  </a:cubicBezTo>
                  <a:cubicBezTo>
                    <a:pt x="775" y="281"/>
                    <a:pt x="832" y="296"/>
                    <a:pt x="885" y="319"/>
                  </a:cubicBezTo>
                  <a:cubicBezTo>
                    <a:pt x="905" y="328"/>
                    <a:pt x="923" y="337"/>
                    <a:pt x="938" y="346"/>
                  </a:cubicBezTo>
                  <a:cubicBezTo>
                    <a:pt x="956" y="358"/>
                    <a:pt x="973" y="369"/>
                    <a:pt x="991" y="381"/>
                  </a:cubicBezTo>
                  <a:lnTo>
                    <a:pt x="1005" y="391"/>
                  </a:lnTo>
                  <a:cubicBezTo>
                    <a:pt x="1034" y="413"/>
                    <a:pt x="1064" y="433"/>
                    <a:pt x="1093" y="451"/>
                  </a:cubicBezTo>
                  <a:cubicBezTo>
                    <a:pt x="1102" y="455"/>
                    <a:pt x="1113" y="462"/>
                    <a:pt x="1125" y="466"/>
                  </a:cubicBezTo>
                  <a:cubicBezTo>
                    <a:pt x="1136" y="470"/>
                    <a:pt x="1146" y="474"/>
                    <a:pt x="1157" y="477"/>
                  </a:cubicBezTo>
                  <a:cubicBezTo>
                    <a:pt x="1167" y="479"/>
                    <a:pt x="1176" y="481"/>
                    <a:pt x="1183" y="482"/>
                  </a:cubicBezTo>
                  <a:cubicBezTo>
                    <a:pt x="1191" y="483"/>
                    <a:pt x="1201" y="483"/>
                    <a:pt x="1209" y="483"/>
                  </a:cubicBezTo>
                  <a:lnTo>
                    <a:pt x="1213" y="483"/>
                  </a:lnTo>
                  <a:cubicBezTo>
                    <a:pt x="1218" y="482"/>
                    <a:pt x="1223" y="482"/>
                    <a:pt x="1228" y="482"/>
                  </a:cubicBezTo>
                  <a:cubicBezTo>
                    <a:pt x="1237" y="480"/>
                    <a:pt x="1245" y="479"/>
                    <a:pt x="1251" y="477"/>
                  </a:cubicBezTo>
                  <a:cubicBezTo>
                    <a:pt x="1274" y="470"/>
                    <a:pt x="1298" y="459"/>
                    <a:pt x="1324" y="445"/>
                  </a:cubicBezTo>
                  <a:cubicBezTo>
                    <a:pt x="1341" y="435"/>
                    <a:pt x="1355" y="425"/>
                    <a:pt x="1371" y="413"/>
                  </a:cubicBezTo>
                  <a:lnTo>
                    <a:pt x="1384" y="405"/>
                  </a:lnTo>
                  <a:lnTo>
                    <a:pt x="1390" y="401"/>
                  </a:lnTo>
                  <a:cubicBezTo>
                    <a:pt x="1397" y="395"/>
                    <a:pt x="1405" y="389"/>
                    <a:pt x="1413" y="384"/>
                  </a:cubicBezTo>
                  <a:cubicBezTo>
                    <a:pt x="1427" y="376"/>
                    <a:pt x="1439" y="367"/>
                    <a:pt x="1454" y="361"/>
                  </a:cubicBezTo>
                  <a:cubicBezTo>
                    <a:pt x="1470" y="354"/>
                    <a:pt x="1485" y="350"/>
                    <a:pt x="1500" y="348"/>
                  </a:cubicBezTo>
                  <a:cubicBezTo>
                    <a:pt x="1516" y="345"/>
                    <a:pt x="1530" y="344"/>
                    <a:pt x="1544" y="344"/>
                  </a:cubicBezTo>
                  <a:cubicBezTo>
                    <a:pt x="1548" y="344"/>
                    <a:pt x="1553" y="344"/>
                    <a:pt x="1557" y="344"/>
                  </a:cubicBezTo>
                  <a:cubicBezTo>
                    <a:pt x="1570" y="345"/>
                    <a:pt x="1582" y="348"/>
                    <a:pt x="1594" y="350"/>
                  </a:cubicBezTo>
                  <a:cubicBezTo>
                    <a:pt x="1606" y="352"/>
                    <a:pt x="1620" y="354"/>
                    <a:pt x="1631" y="357"/>
                  </a:cubicBezTo>
                  <a:cubicBezTo>
                    <a:pt x="1668" y="365"/>
                    <a:pt x="1703" y="374"/>
                    <a:pt x="1738" y="383"/>
                  </a:cubicBezTo>
                  <a:lnTo>
                    <a:pt x="1766" y="389"/>
                  </a:lnTo>
                  <a:cubicBezTo>
                    <a:pt x="1805" y="399"/>
                    <a:pt x="1843" y="408"/>
                    <a:pt x="1881" y="414"/>
                  </a:cubicBezTo>
                  <a:cubicBezTo>
                    <a:pt x="1900" y="418"/>
                    <a:pt x="1919" y="421"/>
                    <a:pt x="1939" y="422"/>
                  </a:cubicBezTo>
                  <a:cubicBezTo>
                    <a:pt x="1957" y="424"/>
                    <a:pt x="1975" y="425"/>
                    <a:pt x="1994" y="425"/>
                  </a:cubicBezTo>
                  <a:lnTo>
                    <a:pt x="2004" y="424"/>
                  </a:lnTo>
                  <a:lnTo>
                    <a:pt x="2012" y="424"/>
                  </a:lnTo>
                  <a:cubicBezTo>
                    <a:pt x="1993" y="413"/>
                    <a:pt x="1974" y="403"/>
                    <a:pt x="1957" y="394"/>
                  </a:cubicBezTo>
                  <a:cubicBezTo>
                    <a:pt x="1937" y="382"/>
                    <a:pt x="1917" y="372"/>
                    <a:pt x="1897" y="361"/>
                  </a:cubicBezTo>
                  <a:lnTo>
                    <a:pt x="1896" y="361"/>
                  </a:lnTo>
                  <a:cubicBezTo>
                    <a:pt x="1857" y="341"/>
                    <a:pt x="1819" y="322"/>
                    <a:pt x="1780" y="304"/>
                  </a:cubicBezTo>
                  <a:cubicBezTo>
                    <a:pt x="1773" y="300"/>
                    <a:pt x="1766" y="297"/>
                    <a:pt x="1759" y="294"/>
                  </a:cubicBezTo>
                  <a:cubicBezTo>
                    <a:pt x="1754" y="291"/>
                    <a:pt x="1748" y="289"/>
                    <a:pt x="1742" y="287"/>
                  </a:cubicBezTo>
                  <a:cubicBezTo>
                    <a:pt x="1391" y="127"/>
                    <a:pt x="1021" y="32"/>
                    <a:pt x="640"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65;p21">
              <a:extLst>
                <a:ext uri="{FF2B5EF4-FFF2-40B4-BE49-F238E27FC236}">
                  <a16:creationId xmlns:a16="http://schemas.microsoft.com/office/drawing/2014/main" id="{DDA0BC1F-5A73-47F5-A065-B856498F0491}"/>
                </a:ext>
              </a:extLst>
            </p:cNvPr>
            <p:cNvSpPr/>
            <p:nvPr/>
          </p:nvSpPr>
          <p:spPr>
            <a:xfrm>
              <a:off x="4010519" y="2696989"/>
              <a:ext cx="155368" cy="130812"/>
            </a:xfrm>
            <a:custGeom>
              <a:avLst/>
              <a:gdLst/>
              <a:ahLst/>
              <a:cxnLst/>
              <a:rect l="l" t="t" r="r" b="b"/>
              <a:pathLst>
                <a:path w="1587" h="1328" extrusionOk="0">
                  <a:moveTo>
                    <a:pt x="694" y="1"/>
                  </a:moveTo>
                  <a:cubicBezTo>
                    <a:pt x="685" y="8"/>
                    <a:pt x="676" y="15"/>
                    <a:pt x="667" y="24"/>
                  </a:cubicBezTo>
                  <a:cubicBezTo>
                    <a:pt x="643" y="45"/>
                    <a:pt x="623" y="67"/>
                    <a:pt x="606" y="91"/>
                  </a:cubicBezTo>
                  <a:lnTo>
                    <a:pt x="604" y="94"/>
                  </a:lnTo>
                  <a:cubicBezTo>
                    <a:pt x="600" y="101"/>
                    <a:pt x="596" y="108"/>
                    <a:pt x="593" y="115"/>
                  </a:cubicBezTo>
                  <a:cubicBezTo>
                    <a:pt x="590" y="122"/>
                    <a:pt x="587" y="128"/>
                    <a:pt x="585" y="136"/>
                  </a:cubicBezTo>
                  <a:cubicBezTo>
                    <a:pt x="582" y="144"/>
                    <a:pt x="580" y="152"/>
                    <a:pt x="579" y="162"/>
                  </a:cubicBezTo>
                  <a:cubicBezTo>
                    <a:pt x="578" y="168"/>
                    <a:pt x="578" y="171"/>
                    <a:pt x="578" y="175"/>
                  </a:cubicBezTo>
                  <a:cubicBezTo>
                    <a:pt x="579" y="179"/>
                    <a:pt x="579" y="182"/>
                    <a:pt x="580" y="185"/>
                  </a:cubicBezTo>
                  <a:cubicBezTo>
                    <a:pt x="581" y="192"/>
                    <a:pt x="585" y="199"/>
                    <a:pt x="587" y="206"/>
                  </a:cubicBezTo>
                  <a:cubicBezTo>
                    <a:pt x="591" y="212"/>
                    <a:pt x="594" y="217"/>
                    <a:pt x="598" y="222"/>
                  </a:cubicBezTo>
                  <a:cubicBezTo>
                    <a:pt x="603" y="227"/>
                    <a:pt x="608" y="231"/>
                    <a:pt x="614" y="235"/>
                  </a:cubicBezTo>
                  <a:cubicBezTo>
                    <a:pt x="624" y="241"/>
                    <a:pt x="635" y="247"/>
                    <a:pt x="647" y="250"/>
                  </a:cubicBezTo>
                  <a:cubicBezTo>
                    <a:pt x="656" y="253"/>
                    <a:pt x="666" y="256"/>
                    <a:pt x="678" y="258"/>
                  </a:cubicBezTo>
                  <a:lnTo>
                    <a:pt x="683" y="260"/>
                  </a:lnTo>
                  <a:cubicBezTo>
                    <a:pt x="696" y="263"/>
                    <a:pt x="710" y="266"/>
                    <a:pt x="724" y="271"/>
                  </a:cubicBezTo>
                  <a:cubicBezTo>
                    <a:pt x="752" y="280"/>
                    <a:pt x="772" y="293"/>
                    <a:pt x="784" y="309"/>
                  </a:cubicBezTo>
                  <a:cubicBezTo>
                    <a:pt x="789" y="316"/>
                    <a:pt x="793" y="322"/>
                    <a:pt x="797" y="328"/>
                  </a:cubicBezTo>
                  <a:cubicBezTo>
                    <a:pt x="799" y="332"/>
                    <a:pt x="801" y="337"/>
                    <a:pt x="803" y="342"/>
                  </a:cubicBezTo>
                  <a:cubicBezTo>
                    <a:pt x="805" y="350"/>
                    <a:pt x="808" y="359"/>
                    <a:pt x="808" y="370"/>
                  </a:cubicBezTo>
                  <a:cubicBezTo>
                    <a:pt x="808" y="375"/>
                    <a:pt x="808" y="380"/>
                    <a:pt x="808" y="386"/>
                  </a:cubicBezTo>
                  <a:cubicBezTo>
                    <a:pt x="807" y="390"/>
                    <a:pt x="806" y="394"/>
                    <a:pt x="805" y="398"/>
                  </a:cubicBezTo>
                  <a:cubicBezTo>
                    <a:pt x="802" y="408"/>
                    <a:pt x="798" y="415"/>
                    <a:pt x="793" y="422"/>
                  </a:cubicBezTo>
                  <a:cubicBezTo>
                    <a:pt x="783" y="438"/>
                    <a:pt x="769" y="452"/>
                    <a:pt x="749" y="468"/>
                  </a:cubicBezTo>
                  <a:cubicBezTo>
                    <a:pt x="742" y="472"/>
                    <a:pt x="736" y="477"/>
                    <a:pt x="730" y="481"/>
                  </a:cubicBezTo>
                  <a:cubicBezTo>
                    <a:pt x="747" y="517"/>
                    <a:pt x="758" y="554"/>
                    <a:pt x="766" y="588"/>
                  </a:cubicBezTo>
                  <a:cubicBezTo>
                    <a:pt x="776" y="635"/>
                    <a:pt x="780" y="674"/>
                    <a:pt x="777" y="710"/>
                  </a:cubicBezTo>
                  <a:cubicBezTo>
                    <a:pt x="775" y="733"/>
                    <a:pt x="773" y="753"/>
                    <a:pt x="768" y="771"/>
                  </a:cubicBezTo>
                  <a:cubicBezTo>
                    <a:pt x="761" y="793"/>
                    <a:pt x="755" y="811"/>
                    <a:pt x="748" y="826"/>
                  </a:cubicBezTo>
                  <a:cubicBezTo>
                    <a:pt x="730" y="862"/>
                    <a:pt x="704" y="895"/>
                    <a:pt x="670" y="922"/>
                  </a:cubicBezTo>
                  <a:cubicBezTo>
                    <a:pt x="636" y="950"/>
                    <a:pt x="593" y="973"/>
                    <a:pt x="546" y="987"/>
                  </a:cubicBezTo>
                  <a:cubicBezTo>
                    <a:pt x="529" y="991"/>
                    <a:pt x="511" y="995"/>
                    <a:pt x="494" y="997"/>
                  </a:cubicBezTo>
                  <a:cubicBezTo>
                    <a:pt x="476" y="1000"/>
                    <a:pt x="458" y="1001"/>
                    <a:pt x="440" y="1001"/>
                  </a:cubicBezTo>
                  <a:cubicBezTo>
                    <a:pt x="426" y="1001"/>
                    <a:pt x="412" y="1001"/>
                    <a:pt x="397" y="999"/>
                  </a:cubicBezTo>
                  <a:cubicBezTo>
                    <a:pt x="352" y="994"/>
                    <a:pt x="306" y="982"/>
                    <a:pt x="257" y="961"/>
                  </a:cubicBezTo>
                  <a:cubicBezTo>
                    <a:pt x="256" y="965"/>
                    <a:pt x="255" y="969"/>
                    <a:pt x="254" y="974"/>
                  </a:cubicBezTo>
                  <a:cubicBezTo>
                    <a:pt x="252" y="979"/>
                    <a:pt x="251" y="984"/>
                    <a:pt x="248" y="987"/>
                  </a:cubicBezTo>
                  <a:lnTo>
                    <a:pt x="244" y="994"/>
                  </a:lnTo>
                  <a:cubicBezTo>
                    <a:pt x="242" y="996"/>
                    <a:pt x="239" y="999"/>
                    <a:pt x="237" y="1001"/>
                  </a:cubicBezTo>
                  <a:cubicBezTo>
                    <a:pt x="234" y="1005"/>
                    <a:pt x="231" y="1008"/>
                    <a:pt x="227" y="1010"/>
                  </a:cubicBezTo>
                  <a:cubicBezTo>
                    <a:pt x="216" y="1016"/>
                    <a:pt x="206" y="1021"/>
                    <a:pt x="196" y="1024"/>
                  </a:cubicBezTo>
                  <a:cubicBezTo>
                    <a:pt x="181" y="1029"/>
                    <a:pt x="166" y="1032"/>
                    <a:pt x="152" y="1034"/>
                  </a:cubicBezTo>
                  <a:cubicBezTo>
                    <a:pt x="140" y="1036"/>
                    <a:pt x="133" y="1038"/>
                    <a:pt x="127" y="1039"/>
                  </a:cubicBezTo>
                  <a:cubicBezTo>
                    <a:pt x="116" y="1041"/>
                    <a:pt x="109" y="1043"/>
                    <a:pt x="103" y="1045"/>
                  </a:cubicBezTo>
                  <a:cubicBezTo>
                    <a:pt x="93" y="1050"/>
                    <a:pt x="84" y="1054"/>
                    <a:pt x="73" y="1058"/>
                  </a:cubicBezTo>
                  <a:cubicBezTo>
                    <a:pt x="55" y="1067"/>
                    <a:pt x="43" y="1076"/>
                    <a:pt x="31" y="1086"/>
                  </a:cubicBezTo>
                  <a:cubicBezTo>
                    <a:pt x="24" y="1092"/>
                    <a:pt x="18" y="1100"/>
                    <a:pt x="13" y="1108"/>
                  </a:cubicBezTo>
                  <a:cubicBezTo>
                    <a:pt x="9" y="1114"/>
                    <a:pt x="6" y="1121"/>
                    <a:pt x="3" y="1127"/>
                  </a:cubicBezTo>
                  <a:cubicBezTo>
                    <a:pt x="2" y="1133"/>
                    <a:pt x="1" y="1139"/>
                    <a:pt x="0" y="1146"/>
                  </a:cubicBezTo>
                  <a:cubicBezTo>
                    <a:pt x="0" y="1152"/>
                    <a:pt x="1" y="1159"/>
                    <a:pt x="2" y="1166"/>
                  </a:cubicBezTo>
                  <a:cubicBezTo>
                    <a:pt x="4" y="1174"/>
                    <a:pt x="7" y="1183"/>
                    <a:pt x="12" y="1193"/>
                  </a:cubicBezTo>
                  <a:cubicBezTo>
                    <a:pt x="18" y="1203"/>
                    <a:pt x="26" y="1215"/>
                    <a:pt x="36" y="1226"/>
                  </a:cubicBezTo>
                  <a:cubicBezTo>
                    <a:pt x="52" y="1243"/>
                    <a:pt x="69" y="1259"/>
                    <a:pt x="90" y="1272"/>
                  </a:cubicBezTo>
                  <a:cubicBezTo>
                    <a:pt x="120" y="1291"/>
                    <a:pt x="152" y="1307"/>
                    <a:pt x="185" y="1318"/>
                  </a:cubicBezTo>
                  <a:cubicBezTo>
                    <a:pt x="203" y="1323"/>
                    <a:pt x="218" y="1327"/>
                    <a:pt x="231" y="1328"/>
                  </a:cubicBezTo>
                  <a:cubicBezTo>
                    <a:pt x="238" y="1328"/>
                    <a:pt x="245" y="1328"/>
                    <a:pt x="251" y="1327"/>
                  </a:cubicBezTo>
                  <a:cubicBezTo>
                    <a:pt x="260" y="1325"/>
                    <a:pt x="268" y="1322"/>
                    <a:pt x="274" y="1319"/>
                  </a:cubicBezTo>
                  <a:cubicBezTo>
                    <a:pt x="278" y="1316"/>
                    <a:pt x="282" y="1314"/>
                    <a:pt x="285" y="1311"/>
                  </a:cubicBezTo>
                  <a:cubicBezTo>
                    <a:pt x="293" y="1304"/>
                    <a:pt x="300" y="1295"/>
                    <a:pt x="305" y="1287"/>
                  </a:cubicBezTo>
                  <a:cubicBezTo>
                    <a:pt x="315" y="1272"/>
                    <a:pt x="323" y="1257"/>
                    <a:pt x="330" y="1243"/>
                  </a:cubicBezTo>
                  <a:lnTo>
                    <a:pt x="340" y="1223"/>
                  </a:lnTo>
                  <a:cubicBezTo>
                    <a:pt x="350" y="1203"/>
                    <a:pt x="364" y="1180"/>
                    <a:pt x="382" y="1160"/>
                  </a:cubicBezTo>
                  <a:cubicBezTo>
                    <a:pt x="401" y="1139"/>
                    <a:pt x="422" y="1124"/>
                    <a:pt x="447" y="1113"/>
                  </a:cubicBezTo>
                  <a:cubicBezTo>
                    <a:pt x="465" y="1106"/>
                    <a:pt x="486" y="1100"/>
                    <a:pt x="512" y="1093"/>
                  </a:cubicBezTo>
                  <a:lnTo>
                    <a:pt x="542" y="1088"/>
                  </a:lnTo>
                  <a:lnTo>
                    <a:pt x="571" y="1082"/>
                  </a:lnTo>
                  <a:cubicBezTo>
                    <a:pt x="587" y="1078"/>
                    <a:pt x="603" y="1074"/>
                    <a:pt x="620" y="1068"/>
                  </a:cubicBezTo>
                  <a:cubicBezTo>
                    <a:pt x="635" y="1063"/>
                    <a:pt x="648" y="1058"/>
                    <a:pt x="662" y="1051"/>
                  </a:cubicBezTo>
                  <a:cubicBezTo>
                    <a:pt x="678" y="1043"/>
                    <a:pt x="691" y="1034"/>
                    <a:pt x="704" y="1023"/>
                  </a:cubicBezTo>
                  <a:cubicBezTo>
                    <a:pt x="714" y="1013"/>
                    <a:pt x="723" y="1000"/>
                    <a:pt x="731" y="989"/>
                  </a:cubicBezTo>
                  <a:cubicBezTo>
                    <a:pt x="734" y="984"/>
                    <a:pt x="740" y="975"/>
                    <a:pt x="745" y="966"/>
                  </a:cubicBezTo>
                  <a:lnTo>
                    <a:pt x="751" y="958"/>
                  </a:lnTo>
                  <a:cubicBezTo>
                    <a:pt x="754" y="952"/>
                    <a:pt x="757" y="947"/>
                    <a:pt x="761" y="941"/>
                  </a:cubicBezTo>
                  <a:cubicBezTo>
                    <a:pt x="770" y="928"/>
                    <a:pt x="779" y="915"/>
                    <a:pt x="791" y="904"/>
                  </a:cubicBezTo>
                  <a:cubicBezTo>
                    <a:pt x="797" y="899"/>
                    <a:pt x="802" y="895"/>
                    <a:pt x="808" y="893"/>
                  </a:cubicBezTo>
                  <a:cubicBezTo>
                    <a:pt x="814" y="891"/>
                    <a:pt x="819" y="889"/>
                    <a:pt x="826" y="886"/>
                  </a:cubicBezTo>
                  <a:cubicBezTo>
                    <a:pt x="828" y="885"/>
                    <a:pt x="831" y="885"/>
                    <a:pt x="834" y="884"/>
                  </a:cubicBezTo>
                  <a:cubicBezTo>
                    <a:pt x="837" y="884"/>
                    <a:pt x="840" y="884"/>
                    <a:pt x="843" y="884"/>
                  </a:cubicBezTo>
                  <a:cubicBezTo>
                    <a:pt x="844" y="884"/>
                    <a:pt x="846" y="884"/>
                    <a:pt x="847" y="884"/>
                  </a:cubicBezTo>
                  <a:cubicBezTo>
                    <a:pt x="854" y="884"/>
                    <a:pt x="860" y="884"/>
                    <a:pt x="864" y="885"/>
                  </a:cubicBezTo>
                  <a:cubicBezTo>
                    <a:pt x="880" y="887"/>
                    <a:pt x="896" y="893"/>
                    <a:pt x="911" y="900"/>
                  </a:cubicBezTo>
                  <a:cubicBezTo>
                    <a:pt x="925" y="908"/>
                    <a:pt x="939" y="917"/>
                    <a:pt x="951" y="926"/>
                  </a:cubicBezTo>
                  <a:cubicBezTo>
                    <a:pt x="964" y="938"/>
                    <a:pt x="978" y="949"/>
                    <a:pt x="989" y="962"/>
                  </a:cubicBezTo>
                  <a:cubicBezTo>
                    <a:pt x="994" y="968"/>
                    <a:pt x="1000" y="973"/>
                    <a:pt x="1004" y="978"/>
                  </a:cubicBezTo>
                  <a:cubicBezTo>
                    <a:pt x="1006" y="978"/>
                    <a:pt x="1009" y="977"/>
                    <a:pt x="1012" y="977"/>
                  </a:cubicBezTo>
                  <a:cubicBezTo>
                    <a:pt x="1023" y="976"/>
                    <a:pt x="1034" y="975"/>
                    <a:pt x="1045" y="975"/>
                  </a:cubicBezTo>
                  <a:cubicBezTo>
                    <a:pt x="1049" y="975"/>
                    <a:pt x="1053" y="975"/>
                    <a:pt x="1057" y="975"/>
                  </a:cubicBezTo>
                  <a:cubicBezTo>
                    <a:pt x="1081" y="978"/>
                    <a:pt x="1106" y="984"/>
                    <a:pt x="1129" y="994"/>
                  </a:cubicBezTo>
                  <a:cubicBezTo>
                    <a:pt x="1160" y="1007"/>
                    <a:pt x="1187" y="1025"/>
                    <a:pt x="1213" y="1046"/>
                  </a:cubicBezTo>
                  <a:cubicBezTo>
                    <a:pt x="1211" y="1042"/>
                    <a:pt x="1209" y="1037"/>
                    <a:pt x="1208" y="1033"/>
                  </a:cubicBezTo>
                  <a:cubicBezTo>
                    <a:pt x="1202" y="1023"/>
                    <a:pt x="1198" y="1014"/>
                    <a:pt x="1193" y="1005"/>
                  </a:cubicBezTo>
                  <a:cubicBezTo>
                    <a:pt x="1187" y="992"/>
                    <a:pt x="1183" y="983"/>
                    <a:pt x="1177" y="973"/>
                  </a:cubicBezTo>
                  <a:cubicBezTo>
                    <a:pt x="1173" y="963"/>
                    <a:pt x="1169" y="953"/>
                    <a:pt x="1167" y="944"/>
                  </a:cubicBezTo>
                  <a:cubicBezTo>
                    <a:pt x="1165" y="939"/>
                    <a:pt x="1164" y="930"/>
                    <a:pt x="1164" y="922"/>
                  </a:cubicBezTo>
                  <a:cubicBezTo>
                    <a:pt x="1165" y="915"/>
                    <a:pt x="1167" y="909"/>
                    <a:pt x="1171" y="904"/>
                  </a:cubicBezTo>
                  <a:cubicBezTo>
                    <a:pt x="1175" y="900"/>
                    <a:pt x="1181" y="898"/>
                    <a:pt x="1187" y="897"/>
                  </a:cubicBezTo>
                  <a:cubicBezTo>
                    <a:pt x="1189" y="897"/>
                    <a:pt x="1191" y="897"/>
                    <a:pt x="1193" y="897"/>
                  </a:cubicBezTo>
                  <a:cubicBezTo>
                    <a:pt x="1202" y="897"/>
                    <a:pt x="1212" y="898"/>
                    <a:pt x="1222" y="901"/>
                  </a:cubicBezTo>
                  <a:cubicBezTo>
                    <a:pt x="1231" y="904"/>
                    <a:pt x="1239" y="907"/>
                    <a:pt x="1247" y="910"/>
                  </a:cubicBezTo>
                  <a:cubicBezTo>
                    <a:pt x="1256" y="915"/>
                    <a:pt x="1262" y="917"/>
                    <a:pt x="1266" y="919"/>
                  </a:cubicBezTo>
                  <a:cubicBezTo>
                    <a:pt x="1273" y="924"/>
                    <a:pt x="1279" y="927"/>
                    <a:pt x="1283" y="931"/>
                  </a:cubicBezTo>
                  <a:cubicBezTo>
                    <a:pt x="1287" y="936"/>
                    <a:pt x="1290" y="939"/>
                    <a:pt x="1293" y="943"/>
                  </a:cubicBezTo>
                  <a:cubicBezTo>
                    <a:pt x="1301" y="952"/>
                    <a:pt x="1307" y="962"/>
                    <a:pt x="1313" y="973"/>
                  </a:cubicBezTo>
                  <a:cubicBezTo>
                    <a:pt x="1326" y="997"/>
                    <a:pt x="1333" y="1024"/>
                    <a:pt x="1341" y="1050"/>
                  </a:cubicBezTo>
                  <a:cubicBezTo>
                    <a:pt x="1349" y="1076"/>
                    <a:pt x="1356" y="1101"/>
                    <a:pt x="1367" y="1124"/>
                  </a:cubicBezTo>
                  <a:cubicBezTo>
                    <a:pt x="1372" y="1132"/>
                    <a:pt x="1377" y="1139"/>
                    <a:pt x="1382" y="1148"/>
                  </a:cubicBezTo>
                  <a:cubicBezTo>
                    <a:pt x="1388" y="1152"/>
                    <a:pt x="1393" y="1157"/>
                    <a:pt x="1398" y="1161"/>
                  </a:cubicBezTo>
                  <a:cubicBezTo>
                    <a:pt x="1403" y="1165"/>
                    <a:pt x="1410" y="1168"/>
                    <a:pt x="1416" y="1170"/>
                  </a:cubicBezTo>
                  <a:cubicBezTo>
                    <a:pt x="1424" y="1172"/>
                    <a:pt x="1433" y="1174"/>
                    <a:pt x="1442" y="1174"/>
                  </a:cubicBezTo>
                  <a:cubicBezTo>
                    <a:pt x="1442" y="1174"/>
                    <a:pt x="1442" y="1174"/>
                    <a:pt x="1443" y="1174"/>
                  </a:cubicBezTo>
                  <a:cubicBezTo>
                    <a:pt x="1445" y="1174"/>
                    <a:pt x="1447" y="1174"/>
                    <a:pt x="1449" y="1174"/>
                  </a:cubicBezTo>
                  <a:lnTo>
                    <a:pt x="1454" y="1173"/>
                  </a:lnTo>
                  <a:lnTo>
                    <a:pt x="1460" y="1172"/>
                  </a:lnTo>
                  <a:cubicBezTo>
                    <a:pt x="1463" y="1170"/>
                    <a:pt x="1464" y="1169"/>
                    <a:pt x="1466" y="1167"/>
                  </a:cubicBezTo>
                  <a:cubicBezTo>
                    <a:pt x="1468" y="1165"/>
                    <a:pt x="1470" y="1162"/>
                    <a:pt x="1472" y="1160"/>
                  </a:cubicBezTo>
                  <a:cubicBezTo>
                    <a:pt x="1475" y="1154"/>
                    <a:pt x="1479" y="1149"/>
                    <a:pt x="1481" y="1143"/>
                  </a:cubicBezTo>
                  <a:cubicBezTo>
                    <a:pt x="1485" y="1135"/>
                    <a:pt x="1486" y="1132"/>
                    <a:pt x="1489" y="1128"/>
                  </a:cubicBezTo>
                  <a:cubicBezTo>
                    <a:pt x="1495" y="1115"/>
                    <a:pt x="1503" y="1106"/>
                    <a:pt x="1511" y="1099"/>
                  </a:cubicBezTo>
                  <a:cubicBezTo>
                    <a:pt x="1525" y="1088"/>
                    <a:pt x="1537" y="1081"/>
                    <a:pt x="1551" y="1080"/>
                  </a:cubicBezTo>
                  <a:cubicBezTo>
                    <a:pt x="1560" y="1078"/>
                    <a:pt x="1566" y="1078"/>
                    <a:pt x="1573" y="1078"/>
                  </a:cubicBezTo>
                  <a:lnTo>
                    <a:pt x="1579" y="1078"/>
                  </a:lnTo>
                  <a:lnTo>
                    <a:pt x="1586" y="1079"/>
                  </a:lnTo>
                  <a:cubicBezTo>
                    <a:pt x="1561" y="1032"/>
                    <a:pt x="1536" y="985"/>
                    <a:pt x="1509" y="939"/>
                  </a:cubicBezTo>
                  <a:lnTo>
                    <a:pt x="1493" y="912"/>
                  </a:lnTo>
                  <a:cubicBezTo>
                    <a:pt x="1488" y="902"/>
                    <a:pt x="1482" y="894"/>
                    <a:pt x="1476" y="884"/>
                  </a:cubicBezTo>
                  <a:cubicBezTo>
                    <a:pt x="1272" y="547"/>
                    <a:pt x="1009" y="250"/>
                    <a:pt x="695"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66;p21">
              <a:extLst>
                <a:ext uri="{FF2B5EF4-FFF2-40B4-BE49-F238E27FC236}">
                  <a16:creationId xmlns:a16="http://schemas.microsoft.com/office/drawing/2014/main" id="{2A8BA9BD-27EC-8DBC-7B84-FF930A1CE954}"/>
                </a:ext>
              </a:extLst>
            </p:cNvPr>
            <p:cNvSpPr/>
            <p:nvPr/>
          </p:nvSpPr>
          <p:spPr>
            <a:xfrm>
              <a:off x="3976254" y="2825043"/>
              <a:ext cx="223703" cy="279551"/>
            </a:xfrm>
            <a:custGeom>
              <a:avLst/>
              <a:gdLst/>
              <a:ahLst/>
              <a:cxnLst/>
              <a:rect l="l" t="t" r="r" b="b"/>
              <a:pathLst>
                <a:path w="2285" h="2838" extrusionOk="0">
                  <a:moveTo>
                    <a:pt x="1132" y="0"/>
                  </a:moveTo>
                  <a:cubicBezTo>
                    <a:pt x="1122" y="2"/>
                    <a:pt x="1112" y="2"/>
                    <a:pt x="1103" y="4"/>
                  </a:cubicBezTo>
                  <a:cubicBezTo>
                    <a:pt x="1057" y="10"/>
                    <a:pt x="1013" y="26"/>
                    <a:pt x="975" y="39"/>
                  </a:cubicBezTo>
                  <a:lnTo>
                    <a:pt x="938" y="53"/>
                  </a:lnTo>
                  <a:lnTo>
                    <a:pt x="931" y="56"/>
                  </a:lnTo>
                  <a:lnTo>
                    <a:pt x="922" y="59"/>
                  </a:lnTo>
                  <a:cubicBezTo>
                    <a:pt x="896" y="70"/>
                    <a:pt x="870" y="79"/>
                    <a:pt x="843" y="88"/>
                  </a:cubicBezTo>
                  <a:cubicBezTo>
                    <a:pt x="824" y="95"/>
                    <a:pt x="798" y="102"/>
                    <a:pt x="770" y="108"/>
                  </a:cubicBezTo>
                  <a:cubicBezTo>
                    <a:pt x="754" y="111"/>
                    <a:pt x="736" y="114"/>
                    <a:pt x="719" y="118"/>
                  </a:cubicBezTo>
                  <a:lnTo>
                    <a:pt x="711" y="118"/>
                  </a:lnTo>
                  <a:cubicBezTo>
                    <a:pt x="691" y="121"/>
                    <a:pt x="671" y="123"/>
                    <a:pt x="651" y="125"/>
                  </a:cubicBezTo>
                  <a:lnTo>
                    <a:pt x="637" y="127"/>
                  </a:lnTo>
                  <a:cubicBezTo>
                    <a:pt x="618" y="129"/>
                    <a:pt x="599" y="131"/>
                    <a:pt x="580" y="133"/>
                  </a:cubicBezTo>
                  <a:cubicBezTo>
                    <a:pt x="564" y="135"/>
                    <a:pt x="540" y="140"/>
                    <a:pt x="517" y="145"/>
                  </a:cubicBezTo>
                  <a:cubicBezTo>
                    <a:pt x="507" y="148"/>
                    <a:pt x="496" y="151"/>
                    <a:pt x="486" y="154"/>
                  </a:cubicBezTo>
                  <a:cubicBezTo>
                    <a:pt x="476" y="157"/>
                    <a:pt x="466" y="162"/>
                    <a:pt x="457" y="165"/>
                  </a:cubicBezTo>
                  <a:cubicBezTo>
                    <a:pt x="424" y="179"/>
                    <a:pt x="391" y="199"/>
                    <a:pt x="357" y="226"/>
                  </a:cubicBezTo>
                  <a:cubicBezTo>
                    <a:pt x="309" y="265"/>
                    <a:pt x="260" y="316"/>
                    <a:pt x="213" y="379"/>
                  </a:cubicBezTo>
                  <a:cubicBezTo>
                    <a:pt x="152" y="461"/>
                    <a:pt x="102" y="550"/>
                    <a:pt x="64" y="645"/>
                  </a:cubicBezTo>
                  <a:cubicBezTo>
                    <a:pt x="32" y="721"/>
                    <a:pt x="13" y="790"/>
                    <a:pt x="5" y="857"/>
                  </a:cubicBezTo>
                  <a:cubicBezTo>
                    <a:pt x="3" y="873"/>
                    <a:pt x="1" y="891"/>
                    <a:pt x="1" y="910"/>
                  </a:cubicBezTo>
                  <a:cubicBezTo>
                    <a:pt x="1" y="934"/>
                    <a:pt x="3" y="955"/>
                    <a:pt x="5" y="976"/>
                  </a:cubicBezTo>
                  <a:cubicBezTo>
                    <a:pt x="9" y="998"/>
                    <a:pt x="12" y="1015"/>
                    <a:pt x="18" y="1030"/>
                  </a:cubicBezTo>
                  <a:cubicBezTo>
                    <a:pt x="22" y="1045"/>
                    <a:pt x="27" y="1060"/>
                    <a:pt x="33" y="1073"/>
                  </a:cubicBezTo>
                  <a:cubicBezTo>
                    <a:pt x="38" y="1086"/>
                    <a:pt x="46" y="1100"/>
                    <a:pt x="54" y="1115"/>
                  </a:cubicBezTo>
                  <a:cubicBezTo>
                    <a:pt x="62" y="1128"/>
                    <a:pt x="71" y="1140"/>
                    <a:pt x="80" y="1152"/>
                  </a:cubicBezTo>
                  <a:cubicBezTo>
                    <a:pt x="91" y="1165"/>
                    <a:pt x="101" y="1177"/>
                    <a:pt x="111" y="1186"/>
                  </a:cubicBezTo>
                  <a:cubicBezTo>
                    <a:pt x="122" y="1197"/>
                    <a:pt x="134" y="1207"/>
                    <a:pt x="146" y="1217"/>
                  </a:cubicBezTo>
                  <a:cubicBezTo>
                    <a:pt x="162" y="1228"/>
                    <a:pt x="176" y="1237"/>
                    <a:pt x="189" y="1245"/>
                  </a:cubicBezTo>
                  <a:cubicBezTo>
                    <a:pt x="204" y="1252"/>
                    <a:pt x="218" y="1259"/>
                    <a:pt x="233" y="1266"/>
                  </a:cubicBezTo>
                  <a:cubicBezTo>
                    <a:pt x="252" y="1272"/>
                    <a:pt x="267" y="1278"/>
                    <a:pt x="284" y="1281"/>
                  </a:cubicBezTo>
                  <a:cubicBezTo>
                    <a:pt x="304" y="1287"/>
                    <a:pt x="325" y="1291"/>
                    <a:pt x="345" y="1294"/>
                  </a:cubicBezTo>
                  <a:lnTo>
                    <a:pt x="363" y="1297"/>
                  </a:lnTo>
                  <a:cubicBezTo>
                    <a:pt x="396" y="1303"/>
                    <a:pt x="426" y="1309"/>
                    <a:pt x="457" y="1317"/>
                  </a:cubicBezTo>
                  <a:cubicBezTo>
                    <a:pt x="494" y="1329"/>
                    <a:pt x="529" y="1346"/>
                    <a:pt x="558" y="1366"/>
                  </a:cubicBezTo>
                  <a:cubicBezTo>
                    <a:pt x="575" y="1378"/>
                    <a:pt x="591" y="1390"/>
                    <a:pt x="606" y="1403"/>
                  </a:cubicBezTo>
                  <a:lnTo>
                    <a:pt x="614" y="1409"/>
                  </a:lnTo>
                  <a:cubicBezTo>
                    <a:pt x="625" y="1418"/>
                    <a:pt x="637" y="1429"/>
                    <a:pt x="649" y="1437"/>
                  </a:cubicBezTo>
                  <a:cubicBezTo>
                    <a:pt x="656" y="1443"/>
                    <a:pt x="666" y="1450"/>
                    <a:pt x="676" y="1456"/>
                  </a:cubicBezTo>
                  <a:cubicBezTo>
                    <a:pt x="686" y="1461"/>
                    <a:pt x="694" y="1465"/>
                    <a:pt x="703" y="1469"/>
                  </a:cubicBezTo>
                  <a:cubicBezTo>
                    <a:pt x="721" y="1476"/>
                    <a:pt x="738" y="1480"/>
                    <a:pt x="754" y="1482"/>
                  </a:cubicBezTo>
                  <a:cubicBezTo>
                    <a:pt x="764" y="1483"/>
                    <a:pt x="774" y="1484"/>
                    <a:pt x="784" y="1484"/>
                  </a:cubicBezTo>
                  <a:cubicBezTo>
                    <a:pt x="808" y="1484"/>
                    <a:pt x="832" y="1481"/>
                    <a:pt x="852" y="1478"/>
                  </a:cubicBezTo>
                  <a:cubicBezTo>
                    <a:pt x="896" y="1472"/>
                    <a:pt x="941" y="1462"/>
                    <a:pt x="977" y="1455"/>
                  </a:cubicBezTo>
                  <a:cubicBezTo>
                    <a:pt x="998" y="1451"/>
                    <a:pt x="1018" y="1446"/>
                    <a:pt x="1039" y="1442"/>
                  </a:cubicBezTo>
                  <a:cubicBezTo>
                    <a:pt x="1061" y="1437"/>
                    <a:pt x="1082" y="1434"/>
                    <a:pt x="1104" y="1431"/>
                  </a:cubicBezTo>
                  <a:cubicBezTo>
                    <a:pt x="1113" y="1429"/>
                    <a:pt x="1123" y="1428"/>
                    <a:pt x="1133" y="1427"/>
                  </a:cubicBezTo>
                  <a:cubicBezTo>
                    <a:pt x="1147" y="1425"/>
                    <a:pt x="1164" y="1424"/>
                    <a:pt x="1182" y="1424"/>
                  </a:cubicBezTo>
                  <a:cubicBezTo>
                    <a:pt x="1192" y="1424"/>
                    <a:pt x="1203" y="1425"/>
                    <a:pt x="1214" y="1426"/>
                  </a:cubicBezTo>
                  <a:cubicBezTo>
                    <a:pt x="1226" y="1427"/>
                    <a:pt x="1239" y="1429"/>
                    <a:pt x="1251" y="1433"/>
                  </a:cubicBezTo>
                  <a:cubicBezTo>
                    <a:pt x="1261" y="1435"/>
                    <a:pt x="1271" y="1439"/>
                    <a:pt x="1281" y="1444"/>
                  </a:cubicBezTo>
                  <a:cubicBezTo>
                    <a:pt x="1301" y="1456"/>
                    <a:pt x="1315" y="1471"/>
                    <a:pt x="1326" y="1488"/>
                  </a:cubicBezTo>
                  <a:cubicBezTo>
                    <a:pt x="1338" y="1512"/>
                    <a:pt x="1344" y="1541"/>
                    <a:pt x="1345" y="1573"/>
                  </a:cubicBezTo>
                  <a:cubicBezTo>
                    <a:pt x="1345" y="1583"/>
                    <a:pt x="1344" y="1592"/>
                    <a:pt x="1344" y="1600"/>
                  </a:cubicBezTo>
                  <a:cubicBezTo>
                    <a:pt x="1343" y="1609"/>
                    <a:pt x="1343" y="1616"/>
                    <a:pt x="1342" y="1624"/>
                  </a:cubicBezTo>
                  <a:cubicBezTo>
                    <a:pt x="1341" y="1634"/>
                    <a:pt x="1340" y="1640"/>
                    <a:pt x="1340" y="1645"/>
                  </a:cubicBezTo>
                  <a:cubicBezTo>
                    <a:pt x="1340" y="1653"/>
                    <a:pt x="1340" y="1660"/>
                    <a:pt x="1341" y="1667"/>
                  </a:cubicBezTo>
                  <a:cubicBezTo>
                    <a:pt x="1342" y="1672"/>
                    <a:pt x="1343" y="1678"/>
                    <a:pt x="1344" y="1683"/>
                  </a:cubicBezTo>
                  <a:lnTo>
                    <a:pt x="1351" y="1698"/>
                  </a:lnTo>
                  <a:cubicBezTo>
                    <a:pt x="1359" y="1715"/>
                    <a:pt x="1368" y="1732"/>
                    <a:pt x="1382" y="1748"/>
                  </a:cubicBezTo>
                  <a:cubicBezTo>
                    <a:pt x="1389" y="1757"/>
                    <a:pt x="1398" y="1767"/>
                    <a:pt x="1407" y="1776"/>
                  </a:cubicBezTo>
                  <a:lnTo>
                    <a:pt x="1417" y="1784"/>
                  </a:lnTo>
                  <a:lnTo>
                    <a:pt x="1421" y="1789"/>
                  </a:lnTo>
                  <a:cubicBezTo>
                    <a:pt x="1425" y="1793"/>
                    <a:pt x="1429" y="1797"/>
                    <a:pt x="1433" y="1801"/>
                  </a:cubicBezTo>
                  <a:cubicBezTo>
                    <a:pt x="1448" y="1816"/>
                    <a:pt x="1464" y="1833"/>
                    <a:pt x="1473" y="1853"/>
                  </a:cubicBezTo>
                  <a:cubicBezTo>
                    <a:pt x="1485" y="1875"/>
                    <a:pt x="1492" y="1899"/>
                    <a:pt x="1495" y="1923"/>
                  </a:cubicBezTo>
                  <a:cubicBezTo>
                    <a:pt x="1497" y="1945"/>
                    <a:pt x="1497" y="1966"/>
                    <a:pt x="1494" y="1987"/>
                  </a:cubicBezTo>
                  <a:cubicBezTo>
                    <a:pt x="1491" y="2010"/>
                    <a:pt x="1485" y="2034"/>
                    <a:pt x="1476" y="2058"/>
                  </a:cubicBezTo>
                  <a:cubicBezTo>
                    <a:pt x="1471" y="2075"/>
                    <a:pt x="1465" y="2091"/>
                    <a:pt x="1457" y="2107"/>
                  </a:cubicBezTo>
                  <a:lnTo>
                    <a:pt x="1454" y="2117"/>
                  </a:lnTo>
                  <a:cubicBezTo>
                    <a:pt x="1444" y="2143"/>
                    <a:pt x="1435" y="2164"/>
                    <a:pt x="1428" y="2187"/>
                  </a:cubicBezTo>
                  <a:cubicBezTo>
                    <a:pt x="1421" y="2211"/>
                    <a:pt x="1416" y="2233"/>
                    <a:pt x="1412" y="2254"/>
                  </a:cubicBezTo>
                  <a:cubicBezTo>
                    <a:pt x="1411" y="2264"/>
                    <a:pt x="1410" y="2278"/>
                    <a:pt x="1410" y="2290"/>
                  </a:cubicBezTo>
                  <a:cubicBezTo>
                    <a:pt x="1410" y="2302"/>
                    <a:pt x="1411" y="2312"/>
                    <a:pt x="1412" y="2324"/>
                  </a:cubicBezTo>
                  <a:cubicBezTo>
                    <a:pt x="1414" y="2333"/>
                    <a:pt x="1417" y="2344"/>
                    <a:pt x="1420" y="2354"/>
                  </a:cubicBezTo>
                  <a:cubicBezTo>
                    <a:pt x="1422" y="2363"/>
                    <a:pt x="1425" y="2370"/>
                    <a:pt x="1428" y="2378"/>
                  </a:cubicBezTo>
                  <a:cubicBezTo>
                    <a:pt x="1433" y="2388"/>
                    <a:pt x="1440" y="2399"/>
                    <a:pt x="1446" y="2410"/>
                  </a:cubicBezTo>
                  <a:cubicBezTo>
                    <a:pt x="1453" y="2421"/>
                    <a:pt x="1460" y="2431"/>
                    <a:pt x="1469" y="2441"/>
                  </a:cubicBezTo>
                  <a:cubicBezTo>
                    <a:pt x="1478" y="2454"/>
                    <a:pt x="1490" y="2466"/>
                    <a:pt x="1502" y="2480"/>
                  </a:cubicBezTo>
                  <a:cubicBezTo>
                    <a:pt x="1520" y="2500"/>
                    <a:pt x="1538" y="2519"/>
                    <a:pt x="1552" y="2541"/>
                  </a:cubicBezTo>
                  <a:cubicBezTo>
                    <a:pt x="1567" y="2562"/>
                    <a:pt x="1578" y="2581"/>
                    <a:pt x="1586" y="2600"/>
                  </a:cubicBezTo>
                  <a:cubicBezTo>
                    <a:pt x="1590" y="2610"/>
                    <a:pt x="1594" y="2622"/>
                    <a:pt x="1596" y="2634"/>
                  </a:cubicBezTo>
                  <a:cubicBezTo>
                    <a:pt x="1600" y="2649"/>
                    <a:pt x="1603" y="2664"/>
                    <a:pt x="1605" y="2678"/>
                  </a:cubicBezTo>
                  <a:cubicBezTo>
                    <a:pt x="1612" y="2733"/>
                    <a:pt x="1613" y="2788"/>
                    <a:pt x="1614" y="2837"/>
                  </a:cubicBezTo>
                  <a:cubicBezTo>
                    <a:pt x="1616" y="2834"/>
                    <a:pt x="1619" y="2831"/>
                    <a:pt x="1622" y="2828"/>
                  </a:cubicBezTo>
                  <a:cubicBezTo>
                    <a:pt x="1732" y="2690"/>
                    <a:pt x="1831" y="2542"/>
                    <a:pt x="1915" y="2388"/>
                  </a:cubicBezTo>
                  <a:cubicBezTo>
                    <a:pt x="2002" y="2230"/>
                    <a:pt x="2074" y="2062"/>
                    <a:pt x="2131" y="1891"/>
                  </a:cubicBezTo>
                  <a:cubicBezTo>
                    <a:pt x="2188" y="1718"/>
                    <a:pt x="2229" y="1540"/>
                    <a:pt x="2253" y="1359"/>
                  </a:cubicBezTo>
                  <a:cubicBezTo>
                    <a:pt x="2278" y="1174"/>
                    <a:pt x="2284" y="988"/>
                    <a:pt x="2275" y="801"/>
                  </a:cubicBezTo>
                  <a:cubicBezTo>
                    <a:pt x="2275" y="797"/>
                    <a:pt x="2274" y="793"/>
                    <a:pt x="2274" y="789"/>
                  </a:cubicBezTo>
                  <a:cubicBezTo>
                    <a:pt x="2238" y="569"/>
                    <a:pt x="2180" y="353"/>
                    <a:pt x="2102" y="146"/>
                  </a:cubicBezTo>
                  <a:cubicBezTo>
                    <a:pt x="2101" y="146"/>
                    <a:pt x="2101" y="146"/>
                    <a:pt x="2100" y="145"/>
                  </a:cubicBezTo>
                  <a:cubicBezTo>
                    <a:pt x="2090" y="141"/>
                    <a:pt x="2079" y="137"/>
                    <a:pt x="2069" y="135"/>
                  </a:cubicBezTo>
                  <a:cubicBezTo>
                    <a:pt x="2059" y="132"/>
                    <a:pt x="2048" y="130"/>
                    <a:pt x="2038" y="129"/>
                  </a:cubicBezTo>
                  <a:cubicBezTo>
                    <a:pt x="2021" y="127"/>
                    <a:pt x="2005" y="126"/>
                    <a:pt x="1992" y="126"/>
                  </a:cubicBezTo>
                  <a:cubicBezTo>
                    <a:pt x="1976" y="127"/>
                    <a:pt x="1960" y="128"/>
                    <a:pt x="1945" y="130"/>
                  </a:cubicBezTo>
                  <a:cubicBezTo>
                    <a:pt x="1892" y="139"/>
                    <a:pt x="1842" y="154"/>
                    <a:pt x="1793" y="170"/>
                  </a:cubicBezTo>
                  <a:lnTo>
                    <a:pt x="1789" y="171"/>
                  </a:lnTo>
                  <a:cubicBezTo>
                    <a:pt x="1772" y="176"/>
                    <a:pt x="1755" y="182"/>
                    <a:pt x="1738" y="187"/>
                  </a:cubicBezTo>
                  <a:cubicBezTo>
                    <a:pt x="1727" y="190"/>
                    <a:pt x="1716" y="194"/>
                    <a:pt x="1704" y="197"/>
                  </a:cubicBezTo>
                  <a:cubicBezTo>
                    <a:pt x="1697" y="208"/>
                    <a:pt x="1689" y="217"/>
                    <a:pt x="1679" y="225"/>
                  </a:cubicBezTo>
                  <a:cubicBezTo>
                    <a:pt x="1656" y="244"/>
                    <a:pt x="1628" y="252"/>
                    <a:pt x="1600" y="252"/>
                  </a:cubicBezTo>
                  <a:cubicBezTo>
                    <a:pt x="1568" y="252"/>
                    <a:pt x="1535" y="242"/>
                    <a:pt x="1505" y="228"/>
                  </a:cubicBezTo>
                  <a:cubicBezTo>
                    <a:pt x="1470" y="213"/>
                    <a:pt x="1436" y="193"/>
                    <a:pt x="1406" y="170"/>
                  </a:cubicBezTo>
                  <a:cubicBezTo>
                    <a:pt x="1393" y="163"/>
                    <a:pt x="1380" y="153"/>
                    <a:pt x="1367" y="144"/>
                  </a:cubicBezTo>
                  <a:cubicBezTo>
                    <a:pt x="1345" y="127"/>
                    <a:pt x="1327" y="108"/>
                    <a:pt x="1305" y="87"/>
                  </a:cubicBezTo>
                  <a:cubicBezTo>
                    <a:pt x="1286" y="68"/>
                    <a:pt x="1269" y="53"/>
                    <a:pt x="1250" y="39"/>
                  </a:cubicBezTo>
                  <a:cubicBezTo>
                    <a:pt x="1234" y="27"/>
                    <a:pt x="1219" y="18"/>
                    <a:pt x="1205" y="13"/>
                  </a:cubicBezTo>
                  <a:cubicBezTo>
                    <a:pt x="1199" y="10"/>
                    <a:pt x="1193" y="8"/>
                    <a:pt x="1185" y="7"/>
                  </a:cubicBezTo>
                  <a:cubicBezTo>
                    <a:pt x="1177" y="5"/>
                    <a:pt x="1170" y="3"/>
                    <a:pt x="1161" y="2"/>
                  </a:cubicBezTo>
                  <a:cubicBezTo>
                    <a:pt x="1154" y="0"/>
                    <a:pt x="1143" y="0"/>
                    <a:pt x="1132"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67;p21">
              <a:extLst>
                <a:ext uri="{FF2B5EF4-FFF2-40B4-BE49-F238E27FC236}">
                  <a16:creationId xmlns:a16="http://schemas.microsoft.com/office/drawing/2014/main" id="{9B321418-D235-6C42-B909-6DBD96FB823B}"/>
                </a:ext>
              </a:extLst>
            </p:cNvPr>
            <p:cNvSpPr/>
            <p:nvPr/>
          </p:nvSpPr>
          <p:spPr>
            <a:xfrm>
              <a:off x="4198782" y="2902368"/>
              <a:ext cx="1273" cy="7191"/>
            </a:xfrm>
            <a:custGeom>
              <a:avLst/>
              <a:gdLst/>
              <a:ahLst/>
              <a:cxnLst/>
              <a:rect l="l" t="t" r="r" b="b"/>
              <a:pathLst>
                <a:path w="13" h="73" extrusionOk="0">
                  <a:moveTo>
                    <a:pt x="1" y="1"/>
                  </a:moveTo>
                  <a:cubicBezTo>
                    <a:pt x="1" y="2"/>
                    <a:pt x="1" y="3"/>
                    <a:pt x="1" y="4"/>
                  </a:cubicBezTo>
                  <a:cubicBezTo>
                    <a:pt x="5" y="27"/>
                    <a:pt x="9" y="50"/>
                    <a:pt x="12" y="73"/>
                  </a:cubicBezTo>
                  <a:cubicBezTo>
                    <a:pt x="9" y="49"/>
                    <a:pt x="5" y="25"/>
                    <a:pt x="1"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8;p21">
              <a:extLst>
                <a:ext uri="{FF2B5EF4-FFF2-40B4-BE49-F238E27FC236}">
                  <a16:creationId xmlns:a16="http://schemas.microsoft.com/office/drawing/2014/main" id="{9D7A8EEB-BAFB-C935-9BF9-BD171EBF7455}"/>
                </a:ext>
              </a:extLst>
            </p:cNvPr>
            <p:cNvSpPr/>
            <p:nvPr/>
          </p:nvSpPr>
          <p:spPr>
            <a:xfrm>
              <a:off x="4198782" y="2902368"/>
              <a:ext cx="1273" cy="7191"/>
            </a:xfrm>
            <a:custGeom>
              <a:avLst/>
              <a:gdLst/>
              <a:ahLst/>
              <a:cxnLst/>
              <a:rect l="l" t="t" r="r" b="b"/>
              <a:pathLst>
                <a:path w="13" h="73" extrusionOk="0">
                  <a:moveTo>
                    <a:pt x="1" y="1"/>
                  </a:moveTo>
                  <a:cubicBezTo>
                    <a:pt x="1" y="2"/>
                    <a:pt x="1" y="3"/>
                    <a:pt x="1" y="4"/>
                  </a:cubicBezTo>
                  <a:cubicBezTo>
                    <a:pt x="5" y="27"/>
                    <a:pt x="9" y="50"/>
                    <a:pt x="12" y="73"/>
                  </a:cubicBezTo>
                  <a:cubicBezTo>
                    <a:pt x="9" y="49"/>
                    <a:pt x="5" y="25"/>
                    <a:pt x="1"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9;p21">
              <a:extLst>
                <a:ext uri="{FF2B5EF4-FFF2-40B4-BE49-F238E27FC236}">
                  <a16:creationId xmlns:a16="http://schemas.microsoft.com/office/drawing/2014/main" id="{B5A4F440-D669-27B7-651C-504F80D0DA09}"/>
                </a:ext>
              </a:extLst>
            </p:cNvPr>
            <p:cNvSpPr/>
            <p:nvPr/>
          </p:nvSpPr>
          <p:spPr>
            <a:xfrm>
              <a:off x="4158055" y="3123014"/>
              <a:ext cx="783" cy="985"/>
            </a:xfrm>
            <a:custGeom>
              <a:avLst/>
              <a:gdLst/>
              <a:ahLst/>
              <a:cxnLst/>
              <a:rect l="l" t="t" r="r" b="b"/>
              <a:pathLst>
                <a:path w="8" h="10" extrusionOk="0">
                  <a:moveTo>
                    <a:pt x="7" y="0"/>
                  </a:moveTo>
                  <a:cubicBezTo>
                    <a:pt x="7" y="0"/>
                    <a:pt x="6" y="0"/>
                    <a:pt x="6" y="2"/>
                  </a:cubicBezTo>
                  <a:cubicBezTo>
                    <a:pt x="5" y="3"/>
                    <a:pt x="4" y="4"/>
                    <a:pt x="4" y="5"/>
                  </a:cubicBezTo>
                  <a:lnTo>
                    <a:pt x="4" y="5"/>
                  </a:lnTo>
                  <a:cubicBezTo>
                    <a:pt x="5" y="4"/>
                    <a:pt x="6" y="2"/>
                    <a:pt x="7" y="0"/>
                  </a:cubicBezTo>
                  <a:close/>
                  <a:moveTo>
                    <a:pt x="4" y="5"/>
                  </a:moveTo>
                  <a:lnTo>
                    <a:pt x="4" y="5"/>
                  </a:lnTo>
                  <a:cubicBezTo>
                    <a:pt x="3" y="7"/>
                    <a:pt x="2" y="8"/>
                    <a:pt x="1" y="10"/>
                  </a:cubicBezTo>
                  <a:cubicBezTo>
                    <a:pt x="2" y="9"/>
                    <a:pt x="3" y="7"/>
                    <a:pt x="4" y="5"/>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70;p21">
              <a:extLst>
                <a:ext uri="{FF2B5EF4-FFF2-40B4-BE49-F238E27FC236}">
                  <a16:creationId xmlns:a16="http://schemas.microsoft.com/office/drawing/2014/main" id="{6F53451C-B82F-CB69-93E5-626B8AA6AEBC}"/>
                </a:ext>
              </a:extLst>
            </p:cNvPr>
            <p:cNvSpPr/>
            <p:nvPr/>
          </p:nvSpPr>
          <p:spPr>
            <a:xfrm>
              <a:off x="4158055" y="3123014"/>
              <a:ext cx="783" cy="985"/>
            </a:xfrm>
            <a:custGeom>
              <a:avLst/>
              <a:gdLst/>
              <a:ahLst/>
              <a:cxnLst/>
              <a:rect l="l" t="t" r="r" b="b"/>
              <a:pathLst>
                <a:path w="8" h="10" extrusionOk="0">
                  <a:moveTo>
                    <a:pt x="7" y="0"/>
                  </a:moveTo>
                  <a:cubicBezTo>
                    <a:pt x="7" y="0"/>
                    <a:pt x="6" y="0"/>
                    <a:pt x="6" y="2"/>
                  </a:cubicBezTo>
                  <a:cubicBezTo>
                    <a:pt x="5" y="3"/>
                    <a:pt x="4" y="4"/>
                    <a:pt x="4" y="5"/>
                  </a:cubicBezTo>
                  <a:lnTo>
                    <a:pt x="4" y="5"/>
                  </a:lnTo>
                  <a:cubicBezTo>
                    <a:pt x="5" y="4"/>
                    <a:pt x="6" y="2"/>
                    <a:pt x="7" y="0"/>
                  </a:cubicBezTo>
                  <a:close/>
                  <a:moveTo>
                    <a:pt x="4" y="5"/>
                  </a:moveTo>
                  <a:lnTo>
                    <a:pt x="4" y="5"/>
                  </a:lnTo>
                  <a:cubicBezTo>
                    <a:pt x="3" y="7"/>
                    <a:pt x="2" y="8"/>
                    <a:pt x="1" y="10"/>
                  </a:cubicBezTo>
                  <a:cubicBezTo>
                    <a:pt x="2" y="9"/>
                    <a:pt x="3" y="7"/>
                    <a:pt x="4" y="5"/>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71;p21">
              <a:extLst>
                <a:ext uri="{FF2B5EF4-FFF2-40B4-BE49-F238E27FC236}">
                  <a16:creationId xmlns:a16="http://schemas.microsoft.com/office/drawing/2014/main" id="{05A8F95A-08D5-8F2D-19FC-4A837940FA08}"/>
                </a:ext>
              </a:extLst>
            </p:cNvPr>
            <p:cNvSpPr/>
            <p:nvPr/>
          </p:nvSpPr>
          <p:spPr>
            <a:xfrm>
              <a:off x="4196824" y="3006387"/>
              <a:ext cx="2839" cy="16253"/>
            </a:xfrm>
            <a:custGeom>
              <a:avLst/>
              <a:gdLst/>
              <a:ahLst/>
              <a:cxnLst/>
              <a:rect l="l" t="t" r="r" b="b"/>
              <a:pathLst>
                <a:path w="29" h="165" extrusionOk="0">
                  <a:moveTo>
                    <a:pt x="28" y="1"/>
                  </a:moveTo>
                  <a:cubicBezTo>
                    <a:pt x="20" y="55"/>
                    <a:pt x="11" y="111"/>
                    <a:pt x="0" y="165"/>
                  </a:cubicBezTo>
                  <a:cubicBezTo>
                    <a:pt x="11" y="111"/>
                    <a:pt x="20" y="55"/>
                    <a:pt x="28"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72;p21">
              <a:extLst>
                <a:ext uri="{FF2B5EF4-FFF2-40B4-BE49-F238E27FC236}">
                  <a16:creationId xmlns:a16="http://schemas.microsoft.com/office/drawing/2014/main" id="{FBA12EE2-BCCC-6154-91A4-CB291A76DB4E}"/>
                </a:ext>
              </a:extLst>
            </p:cNvPr>
            <p:cNvSpPr/>
            <p:nvPr/>
          </p:nvSpPr>
          <p:spPr>
            <a:xfrm>
              <a:off x="4196824" y="3006387"/>
              <a:ext cx="2839" cy="16253"/>
            </a:xfrm>
            <a:custGeom>
              <a:avLst/>
              <a:gdLst/>
              <a:ahLst/>
              <a:cxnLst/>
              <a:rect l="l" t="t" r="r" b="b"/>
              <a:pathLst>
                <a:path w="29" h="165" extrusionOk="0">
                  <a:moveTo>
                    <a:pt x="28" y="1"/>
                  </a:moveTo>
                  <a:cubicBezTo>
                    <a:pt x="20" y="55"/>
                    <a:pt x="11" y="111"/>
                    <a:pt x="0" y="165"/>
                  </a:cubicBezTo>
                  <a:cubicBezTo>
                    <a:pt x="11" y="111"/>
                    <a:pt x="20" y="55"/>
                    <a:pt x="28"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73;p21">
              <a:extLst>
                <a:ext uri="{FF2B5EF4-FFF2-40B4-BE49-F238E27FC236}">
                  <a16:creationId xmlns:a16="http://schemas.microsoft.com/office/drawing/2014/main" id="{720F6A8F-16BF-A83D-C67B-6551B8469680}"/>
                </a:ext>
              </a:extLst>
            </p:cNvPr>
            <p:cNvSpPr/>
            <p:nvPr/>
          </p:nvSpPr>
          <p:spPr>
            <a:xfrm>
              <a:off x="4163048" y="3112967"/>
              <a:ext cx="1273" cy="2463"/>
            </a:xfrm>
            <a:custGeom>
              <a:avLst/>
              <a:gdLst/>
              <a:ahLst/>
              <a:cxnLst/>
              <a:rect l="l" t="t" r="r" b="b"/>
              <a:pathLst>
                <a:path w="13" h="25" extrusionOk="0">
                  <a:moveTo>
                    <a:pt x="13" y="0"/>
                  </a:moveTo>
                  <a:cubicBezTo>
                    <a:pt x="8" y="8"/>
                    <a:pt x="4" y="16"/>
                    <a:pt x="0" y="24"/>
                  </a:cubicBezTo>
                  <a:cubicBezTo>
                    <a:pt x="2" y="21"/>
                    <a:pt x="3" y="18"/>
                    <a:pt x="5" y="15"/>
                  </a:cubicBezTo>
                  <a:cubicBezTo>
                    <a:pt x="7" y="10"/>
                    <a:pt x="10" y="5"/>
                    <a:pt x="13"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74;p21">
              <a:extLst>
                <a:ext uri="{FF2B5EF4-FFF2-40B4-BE49-F238E27FC236}">
                  <a16:creationId xmlns:a16="http://schemas.microsoft.com/office/drawing/2014/main" id="{08CC6BDC-8887-C844-BE2C-9278787B7895}"/>
                </a:ext>
              </a:extLst>
            </p:cNvPr>
            <p:cNvSpPr/>
            <p:nvPr/>
          </p:nvSpPr>
          <p:spPr>
            <a:xfrm>
              <a:off x="4163048" y="3112967"/>
              <a:ext cx="1273" cy="2463"/>
            </a:xfrm>
            <a:custGeom>
              <a:avLst/>
              <a:gdLst/>
              <a:ahLst/>
              <a:cxnLst/>
              <a:rect l="l" t="t" r="r" b="b"/>
              <a:pathLst>
                <a:path w="13" h="25" extrusionOk="0">
                  <a:moveTo>
                    <a:pt x="13" y="0"/>
                  </a:moveTo>
                  <a:cubicBezTo>
                    <a:pt x="8" y="8"/>
                    <a:pt x="4" y="16"/>
                    <a:pt x="0" y="24"/>
                  </a:cubicBezTo>
                  <a:cubicBezTo>
                    <a:pt x="2" y="21"/>
                    <a:pt x="3" y="18"/>
                    <a:pt x="5" y="15"/>
                  </a:cubicBezTo>
                  <a:cubicBezTo>
                    <a:pt x="7" y="10"/>
                    <a:pt x="10" y="5"/>
                    <a:pt x="13"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75;p21">
              <a:extLst>
                <a:ext uri="{FF2B5EF4-FFF2-40B4-BE49-F238E27FC236}">
                  <a16:creationId xmlns:a16="http://schemas.microsoft.com/office/drawing/2014/main" id="{F31759BF-6CD7-274E-C6C9-D70C4209C2FE}"/>
                </a:ext>
              </a:extLst>
            </p:cNvPr>
            <p:cNvSpPr/>
            <p:nvPr/>
          </p:nvSpPr>
          <p:spPr>
            <a:xfrm>
              <a:off x="3725923" y="2628431"/>
              <a:ext cx="101033" cy="31915"/>
            </a:xfrm>
            <a:custGeom>
              <a:avLst/>
              <a:gdLst/>
              <a:ahLst/>
              <a:cxnLst/>
              <a:rect l="l" t="t" r="r" b="b"/>
              <a:pathLst>
                <a:path w="1032" h="324" extrusionOk="0">
                  <a:moveTo>
                    <a:pt x="1031" y="0"/>
                  </a:moveTo>
                  <a:lnTo>
                    <a:pt x="1031" y="0"/>
                  </a:lnTo>
                  <a:cubicBezTo>
                    <a:pt x="662" y="54"/>
                    <a:pt x="316" y="165"/>
                    <a:pt x="0" y="323"/>
                  </a:cubicBezTo>
                  <a:lnTo>
                    <a:pt x="1" y="323"/>
                  </a:lnTo>
                  <a:cubicBezTo>
                    <a:pt x="316" y="166"/>
                    <a:pt x="661" y="55"/>
                    <a:pt x="1028" y="2"/>
                  </a:cubicBezTo>
                  <a:cubicBezTo>
                    <a:pt x="1028" y="1"/>
                    <a:pt x="1028" y="1"/>
                    <a:pt x="1027" y="1"/>
                  </a:cubicBezTo>
                  <a:lnTo>
                    <a:pt x="1031" y="0"/>
                  </a:ln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76;p21">
              <a:extLst>
                <a:ext uri="{FF2B5EF4-FFF2-40B4-BE49-F238E27FC236}">
                  <a16:creationId xmlns:a16="http://schemas.microsoft.com/office/drawing/2014/main" id="{5D2028D1-2356-F989-C948-FCFA01F6D426}"/>
                </a:ext>
              </a:extLst>
            </p:cNvPr>
            <p:cNvSpPr/>
            <p:nvPr/>
          </p:nvSpPr>
          <p:spPr>
            <a:xfrm>
              <a:off x="3725923" y="2628431"/>
              <a:ext cx="101033" cy="31915"/>
            </a:xfrm>
            <a:custGeom>
              <a:avLst/>
              <a:gdLst/>
              <a:ahLst/>
              <a:cxnLst/>
              <a:rect l="l" t="t" r="r" b="b"/>
              <a:pathLst>
                <a:path w="1032" h="324" extrusionOk="0">
                  <a:moveTo>
                    <a:pt x="1031" y="0"/>
                  </a:moveTo>
                  <a:lnTo>
                    <a:pt x="1031" y="0"/>
                  </a:lnTo>
                  <a:cubicBezTo>
                    <a:pt x="662" y="54"/>
                    <a:pt x="316" y="165"/>
                    <a:pt x="0" y="323"/>
                  </a:cubicBezTo>
                  <a:lnTo>
                    <a:pt x="1" y="323"/>
                  </a:lnTo>
                  <a:cubicBezTo>
                    <a:pt x="316" y="166"/>
                    <a:pt x="661" y="55"/>
                    <a:pt x="1028" y="2"/>
                  </a:cubicBezTo>
                  <a:cubicBezTo>
                    <a:pt x="1028" y="1"/>
                    <a:pt x="1028" y="1"/>
                    <a:pt x="1027" y="1"/>
                  </a:cubicBezTo>
                  <a:lnTo>
                    <a:pt x="1031" y="0"/>
                  </a:ln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77;p21">
              <a:extLst>
                <a:ext uri="{FF2B5EF4-FFF2-40B4-BE49-F238E27FC236}">
                  <a16:creationId xmlns:a16="http://schemas.microsoft.com/office/drawing/2014/main" id="{7DE318A3-CB6F-EB28-B3C6-360798C6F100}"/>
                </a:ext>
              </a:extLst>
            </p:cNvPr>
            <p:cNvSpPr/>
            <p:nvPr/>
          </p:nvSpPr>
          <p:spPr>
            <a:xfrm>
              <a:off x="4166083" y="3106367"/>
              <a:ext cx="1762" cy="3251"/>
            </a:xfrm>
            <a:custGeom>
              <a:avLst/>
              <a:gdLst/>
              <a:ahLst/>
              <a:cxnLst/>
              <a:rect l="l" t="t" r="r" b="b"/>
              <a:pathLst>
                <a:path w="18" h="33" extrusionOk="0">
                  <a:moveTo>
                    <a:pt x="17" y="0"/>
                  </a:moveTo>
                  <a:cubicBezTo>
                    <a:pt x="15" y="4"/>
                    <a:pt x="13" y="7"/>
                    <a:pt x="12" y="10"/>
                  </a:cubicBezTo>
                  <a:lnTo>
                    <a:pt x="12" y="10"/>
                  </a:lnTo>
                  <a:cubicBezTo>
                    <a:pt x="13" y="7"/>
                    <a:pt x="15" y="4"/>
                    <a:pt x="17" y="0"/>
                  </a:cubicBezTo>
                  <a:close/>
                  <a:moveTo>
                    <a:pt x="12" y="10"/>
                  </a:moveTo>
                  <a:lnTo>
                    <a:pt x="12" y="10"/>
                  </a:lnTo>
                  <a:cubicBezTo>
                    <a:pt x="11" y="12"/>
                    <a:pt x="10" y="14"/>
                    <a:pt x="9" y="16"/>
                  </a:cubicBezTo>
                  <a:cubicBezTo>
                    <a:pt x="9" y="16"/>
                    <a:pt x="8" y="17"/>
                    <a:pt x="8" y="17"/>
                  </a:cubicBezTo>
                  <a:lnTo>
                    <a:pt x="8" y="17"/>
                  </a:lnTo>
                  <a:cubicBezTo>
                    <a:pt x="9" y="15"/>
                    <a:pt x="10" y="13"/>
                    <a:pt x="12" y="10"/>
                  </a:cubicBezTo>
                  <a:close/>
                  <a:moveTo>
                    <a:pt x="8" y="17"/>
                  </a:moveTo>
                  <a:cubicBezTo>
                    <a:pt x="8" y="18"/>
                    <a:pt x="7" y="19"/>
                    <a:pt x="7" y="20"/>
                  </a:cubicBezTo>
                  <a:lnTo>
                    <a:pt x="7" y="20"/>
                  </a:lnTo>
                  <a:cubicBezTo>
                    <a:pt x="7" y="19"/>
                    <a:pt x="8" y="18"/>
                    <a:pt x="8" y="17"/>
                  </a:cubicBezTo>
                  <a:close/>
                  <a:moveTo>
                    <a:pt x="7" y="20"/>
                  </a:moveTo>
                  <a:cubicBezTo>
                    <a:pt x="7" y="20"/>
                    <a:pt x="7" y="20"/>
                    <a:pt x="7" y="20"/>
                  </a:cubicBezTo>
                  <a:cubicBezTo>
                    <a:pt x="5" y="24"/>
                    <a:pt x="2" y="28"/>
                    <a:pt x="0" y="32"/>
                  </a:cubicBezTo>
                  <a:cubicBezTo>
                    <a:pt x="2" y="28"/>
                    <a:pt x="5" y="24"/>
                    <a:pt x="7" y="2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78;p21">
              <a:extLst>
                <a:ext uri="{FF2B5EF4-FFF2-40B4-BE49-F238E27FC236}">
                  <a16:creationId xmlns:a16="http://schemas.microsoft.com/office/drawing/2014/main" id="{67E1EA9B-472D-2E32-1F9F-3766ACB20683}"/>
                </a:ext>
              </a:extLst>
            </p:cNvPr>
            <p:cNvSpPr/>
            <p:nvPr/>
          </p:nvSpPr>
          <p:spPr>
            <a:xfrm>
              <a:off x="4166083" y="3106367"/>
              <a:ext cx="1762" cy="3251"/>
            </a:xfrm>
            <a:custGeom>
              <a:avLst/>
              <a:gdLst/>
              <a:ahLst/>
              <a:cxnLst/>
              <a:rect l="l" t="t" r="r" b="b"/>
              <a:pathLst>
                <a:path w="18" h="33" extrusionOk="0">
                  <a:moveTo>
                    <a:pt x="17" y="0"/>
                  </a:moveTo>
                  <a:cubicBezTo>
                    <a:pt x="15" y="4"/>
                    <a:pt x="13" y="7"/>
                    <a:pt x="12" y="10"/>
                  </a:cubicBezTo>
                  <a:lnTo>
                    <a:pt x="12" y="10"/>
                  </a:lnTo>
                  <a:cubicBezTo>
                    <a:pt x="13" y="7"/>
                    <a:pt x="15" y="4"/>
                    <a:pt x="17" y="0"/>
                  </a:cubicBezTo>
                  <a:close/>
                  <a:moveTo>
                    <a:pt x="12" y="10"/>
                  </a:moveTo>
                  <a:lnTo>
                    <a:pt x="12" y="10"/>
                  </a:lnTo>
                  <a:cubicBezTo>
                    <a:pt x="11" y="12"/>
                    <a:pt x="10" y="14"/>
                    <a:pt x="9" y="16"/>
                  </a:cubicBezTo>
                  <a:cubicBezTo>
                    <a:pt x="9" y="16"/>
                    <a:pt x="8" y="17"/>
                    <a:pt x="8" y="17"/>
                  </a:cubicBezTo>
                  <a:lnTo>
                    <a:pt x="8" y="17"/>
                  </a:lnTo>
                  <a:cubicBezTo>
                    <a:pt x="9" y="15"/>
                    <a:pt x="10" y="13"/>
                    <a:pt x="12" y="10"/>
                  </a:cubicBezTo>
                  <a:close/>
                  <a:moveTo>
                    <a:pt x="8" y="17"/>
                  </a:moveTo>
                  <a:cubicBezTo>
                    <a:pt x="8" y="18"/>
                    <a:pt x="7" y="19"/>
                    <a:pt x="7" y="20"/>
                  </a:cubicBezTo>
                  <a:lnTo>
                    <a:pt x="7" y="20"/>
                  </a:lnTo>
                  <a:cubicBezTo>
                    <a:pt x="7" y="19"/>
                    <a:pt x="8" y="18"/>
                    <a:pt x="8" y="17"/>
                  </a:cubicBezTo>
                  <a:close/>
                  <a:moveTo>
                    <a:pt x="7" y="20"/>
                  </a:moveTo>
                  <a:cubicBezTo>
                    <a:pt x="7" y="20"/>
                    <a:pt x="7" y="20"/>
                    <a:pt x="7" y="20"/>
                  </a:cubicBezTo>
                  <a:cubicBezTo>
                    <a:pt x="5" y="24"/>
                    <a:pt x="2" y="28"/>
                    <a:pt x="0" y="32"/>
                  </a:cubicBezTo>
                  <a:cubicBezTo>
                    <a:pt x="2" y="28"/>
                    <a:pt x="5" y="24"/>
                    <a:pt x="7" y="2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79;p21">
              <a:extLst>
                <a:ext uri="{FF2B5EF4-FFF2-40B4-BE49-F238E27FC236}">
                  <a16:creationId xmlns:a16="http://schemas.microsoft.com/office/drawing/2014/main" id="{45B3422B-0830-2194-A281-64BC782E0B3E}"/>
                </a:ext>
              </a:extLst>
            </p:cNvPr>
            <p:cNvSpPr/>
            <p:nvPr/>
          </p:nvSpPr>
          <p:spPr>
            <a:xfrm>
              <a:off x="3539912" y="2850851"/>
              <a:ext cx="553431" cy="437550"/>
            </a:xfrm>
            <a:custGeom>
              <a:avLst/>
              <a:gdLst/>
              <a:ahLst/>
              <a:cxnLst/>
              <a:rect l="l" t="t" r="r" b="b"/>
              <a:pathLst>
                <a:path w="5653" h="4442" extrusionOk="0">
                  <a:moveTo>
                    <a:pt x="220" y="1"/>
                  </a:moveTo>
                  <a:cubicBezTo>
                    <a:pt x="56" y="485"/>
                    <a:pt x="0" y="1014"/>
                    <a:pt x="78" y="1555"/>
                  </a:cubicBezTo>
                  <a:cubicBezTo>
                    <a:pt x="319" y="3230"/>
                    <a:pt x="1762" y="4442"/>
                    <a:pt x="3407" y="4442"/>
                  </a:cubicBezTo>
                  <a:cubicBezTo>
                    <a:pt x="3566" y="4442"/>
                    <a:pt x="3727" y="4431"/>
                    <a:pt x="3889" y="4407"/>
                  </a:cubicBezTo>
                  <a:cubicBezTo>
                    <a:pt x="4571" y="4309"/>
                    <a:pt x="5175" y="4012"/>
                    <a:pt x="5653" y="3583"/>
                  </a:cubicBezTo>
                  <a:lnTo>
                    <a:pt x="5653" y="3583"/>
                  </a:lnTo>
                  <a:cubicBezTo>
                    <a:pt x="5175" y="4012"/>
                    <a:pt x="4571" y="4308"/>
                    <a:pt x="3889" y="4406"/>
                  </a:cubicBezTo>
                  <a:cubicBezTo>
                    <a:pt x="3727" y="4429"/>
                    <a:pt x="3566" y="4441"/>
                    <a:pt x="3406" y="4441"/>
                  </a:cubicBezTo>
                  <a:cubicBezTo>
                    <a:pt x="1761" y="4441"/>
                    <a:pt x="320" y="3231"/>
                    <a:pt x="79" y="1554"/>
                  </a:cubicBezTo>
                  <a:cubicBezTo>
                    <a:pt x="1" y="1014"/>
                    <a:pt x="57" y="485"/>
                    <a:pt x="220"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80;p21">
              <a:extLst>
                <a:ext uri="{FF2B5EF4-FFF2-40B4-BE49-F238E27FC236}">
                  <a16:creationId xmlns:a16="http://schemas.microsoft.com/office/drawing/2014/main" id="{8FD19935-3331-C881-7777-C55E634EABE5}"/>
                </a:ext>
              </a:extLst>
            </p:cNvPr>
            <p:cNvSpPr/>
            <p:nvPr/>
          </p:nvSpPr>
          <p:spPr>
            <a:xfrm>
              <a:off x="3539912" y="2850851"/>
              <a:ext cx="553431" cy="437550"/>
            </a:xfrm>
            <a:custGeom>
              <a:avLst/>
              <a:gdLst/>
              <a:ahLst/>
              <a:cxnLst/>
              <a:rect l="l" t="t" r="r" b="b"/>
              <a:pathLst>
                <a:path w="5653" h="4442" extrusionOk="0">
                  <a:moveTo>
                    <a:pt x="220" y="1"/>
                  </a:moveTo>
                  <a:cubicBezTo>
                    <a:pt x="56" y="485"/>
                    <a:pt x="0" y="1014"/>
                    <a:pt x="78" y="1555"/>
                  </a:cubicBezTo>
                  <a:cubicBezTo>
                    <a:pt x="319" y="3230"/>
                    <a:pt x="1762" y="4442"/>
                    <a:pt x="3407" y="4442"/>
                  </a:cubicBezTo>
                  <a:cubicBezTo>
                    <a:pt x="3566" y="4442"/>
                    <a:pt x="3727" y="4431"/>
                    <a:pt x="3889" y="4407"/>
                  </a:cubicBezTo>
                  <a:cubicBezTo>
                    <a:pt x="4571" y="4309"/>
                    <a:pt x="5175" y="4012"/>
                    <a:pt x="5653" y="3583"/>
                  </a:cubicBezTo>
                  <a:lnTo>
                    <a:pt x="5653" y="3583"/>
                  </a:lnTo>
                  <a:cubicBezTo>
                    <a:pt x="5175" y="4012"/>
                    <a:pt x="4571" y="4308"/>
                    <a:pt x="3889" y="4406"/>
                  </a:cubicBezTo>
                  <a:cubicBezTo>
                    <a:pt x="3727" y="4429"/>
                    <a:pt x="3566" y="4441"/>
                    <a:pt x="3406" y="4441"/>
                  </a:cubicBezTo>
                  <a:cubicBezTo>
                    <a:pt x="1761" y="4441"/>
                    <a:pt x="320" y="3231"/>
                    <a:pt x="79" y="1554"/>
                  </a:cubicBezTo>
                  <a:cubicBezTo>
                    <a:pt x="1" y="1014"/>
                    <a:pt x="57" y="485"/>
                    <a:pt x="220"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81;p21">
              <a:extLst>
                <a:ext uri="{FF2B5EF4-FFF2-40B4-BE49-F238E27FC236}">
                  <a16:creationId xmlns:a16="http://schemas.microsoft.com/office/drawing/2014/main" id="{FB39D367-A786-785F-3376-507031B0DF52}"/>
                </a:ext>
              </a:extLst>
            </p:cNvPr>
            <p:cNvSpPr/>
            <p:nvPr/>
          </p:nvSpPr>
          <p:spPr>
            <a:xfrm>
              <a:off x="4134657" y="3144291"/>
              <a:ext cx="10769" cy="14775"/>
            </a:xfrm>
            <a:custGeom>
              <a:avLst/>
              <a:gdLst/>
              <a:ahLst/>
              <a:cxnLst/>
              <a:rect l="l" t="t" r="r" b="b"/>
              <a:pathLst>
                <a:path w="110" h="150" extrusionOk="0">
                  <a:moveTo>
                    <a:pt x="0" y="149"/>
                  </a:moveTo>
                  <a:cubicBezTo>
                    <a:pt x="38" y="101"/>
                    <a:pt x="74" y="51"/>
                    <a:pt x="109" y="1"/>
                  </a:cubicBezTo>
                  <a:lnTo>
                    <a:pt x="109" y="1"/>
                  </a:lnTo>
                  <a:cubicBezTo>
                    <a:pt x="74" y="51"/>
                    <a:pt x="38" y="101"/>
                    <a:pt x="0" y="149"/>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82;p21">
              <a:extLst>
                <a:ext uri="{FF2B5EF4-FFF2-40B4-BE49-F238E27FC236}">
                  <a16:creationId xmlns:a16="http://schemas.microsoft.com/office/drawing/2014/main" id="{ADD86304-CC0B-42D3-3D88-B39993C566BE}"/>
                </a:ext>
              </a:extLst>
            </p:cNvPr>
            <p:cNvSpPr/>
            <p:nvPr/>
          </p:nvSpPr>
          <p:spPr>
            <a:xfrm>
              <a:off x="4134657" y="3144291"/>
              <a:ext cx="10769" cy="14775"/>
            </a:xfrm>
            <a:custGeom>
              <a:avLst/>
              <a:gdLst/>
              <a:ahLst/>
              <a:cxnLst/>
              <a:rect l="l" t="t" r="r" b="b"/>
              <a:pathLst>
                <a:path w="110" h="150" extrusionOk="0">
                  <a:moveTo>
                    <a:pt x="0" y="149"/>
                  </a:moveTo>
                  <a:cubicBezTo>
                    <a:pt x="38" y="101"/>
                    <a:pt x="74" y="51"/>
                    <a:pt x="109" y="1"/>
                  </a:cubicBezTo>
                  <a:lnTo>
                    <a:pt x="109" y="1"/>
                  </a:lnTo>
                  <a:cubicBezTo>
                    <a:pt x="74" y="51"/>
                    <a:pt x="38" y="101"/>
                    <a:pt x="0" y="149"/>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83;p21">
              <a:extLst>
                <a:ext uri="{FF2B5EF4-FFF2-40B4-BE49-F238E27FC236}">
                  <a16:creationId xmlns:a16="http://schemas.microsoft.com/office/drawing/2014/main" id="{64402BB0-C668-4410-CF73-470A926B4AA2}"/>
                </a:ext>
              </a:extLst>
            </p:cNvPr>
            <p:cNvSpPr/>
            <p:nvPr/>
          </p:nvSpPr>
          <p:spPr>
            <a:xfrm>
              <a:off x="3596400" y="2772836"/>
              <a:ext cx="3231" cy="4925"/>
            </a:xfrm>
            <a:custGeom>
              <a:avLst/>
              <a:gdLst/>
              <a:ahLst/>
              <a:cxnLst/>
              <a:rect l="l" t="t" r="r" b="b"/>
              <a:pathLst>
                <a:path w="33" h="50" extrusionOk="0">
                  <a:moveTo>
                    <a:pt x="33" y="0"/>
                  </a:moveTo>
                  <a:lnTo>
                    <a:pt x="33" y="0"/>
                  </a:lnTo>
                  <a:cubicBezTo>
                    <a:pt x="32" y="2"/>
                    <a:pt x="31" y="4"/>
                    <a:pt x="30" y="6"/>
                  </a:cubicBezTo>
                  <a:lnTo>
                    <a:pt x="30" y="6"/>
                  </a:lnTo>
                  <a:cubicBezTo>
                    <a:pt x="31" y="4"/>
                    <a:pt x="32" y="2"/>
                    <a:pt x="33" y="0"/>
                  </a:cubicBezTo>
                  <a:close/>
                  <a:moveTo>
                    <a:pt x="30" y="6"/>
                  </a:moveTo>
                  <a:cubicBezTo>
                    <a:pt x="29" y="6"/>
                    <a:pt x="29" y="6"/>
                    <a:pt x="29" y="7"/>
                  </a:cubicBezTo>
                  <a:cubicBezTo>
                    <a:pt x="19" y="21"/>
                    <a:pt x="10" y="36"/>
                    <a:pt x="1" y="50"/>
                  </a:cubicBezTo>
                  <a:cubicBezTo>
                    <a:pt x="11" y="36"/>
                    <a:pt x="20" y="21"/>
                    <a:pt x="30" y="6"/>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84;p21">
              <a:extLst>
                <a:ext uri="{FF2B5EF4-FFF2-40B4-BE49-F238E27FC236}">
                  <a16:creationId xmlns:a16="http://schemas.microsoft.com/office/drawing/2014/main" id="{7A783E72-1427-E855-0E2D-589429B6E1F0}"/>
                </a:ext>
              </a:extLst>
            </p:cNvPr>
            <p:cNvSpPr/>
            <p:nvPr/>
          </p:nvSpPr>
          <p:spPr>
            <a:xfrm>
              <a:off x="3596400" y="2772836"/>
              <a:ext cx="3231" cy="4925"/>
            </a:xfrm>
            <a:custGeom>
              <a:avLst/>
              <a:gdLst/>
              <a:ahLst/>
              <a:cxnLst/>
              <a:rect l="l" t="t" r="r" b="b"/>
              <a:pathLst>
                <a:path w="33" h="50" extrusionOk="0">
                  <a:moveTo>
                    <a:pt x="33" y="0"/>
                  </a:moveTo>
                  <a:lnTo>
                    <a:pt x="33" y="0"/>
                  </a:lnTo>
                  <a:cubicBezTo>
                    <a:pt x="32" y="2"/>
                    <a:pt x="31" y="4"/>
                    <a:pt x="30" y="6"/>
                  </a:cubicBezTo>
                  <a:lnTo>
                    <a:pt x="30" y="6"/>
                  </a:lnTo>
                  <a:cubicBezTo>
                    <a:pt x="31" y="4"/>
                    <a:pt x="32" y="2"/>
                    <a:pt x="33" y="0"/>
                  </a:cubicBezTo>
                  <a:close/>
                  <a:moveTo>
                    <a:pt x="30" y="6"/>
                  </a:moveTo>
                  <a:cubicBezTo>
                    <a:pt x="29" y="6"/>
                    <a:pt x="29" y="6"/>
                    <a:pt x="29" y="7"/>
                  </a:cubicBezTo>
                  <a:cubicBezTo>
                    <a:pt x="19" y="21"/>
                    <a:pt x="10" y="36"/>
                    <a:pt x="1" y="50"/>
                  </a:cubicBezTo>
                  <a:cubicBezTo>
                    <a:pt x="11" y="36"/>
                    <a:pt x="20" y="21"/>
                    <a:pt x="30" y="6"/>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85;p21">
              <a:extLst>
                <a:ext uri="{FF2B5EF4-FFF2-40B4-BE49-F238E27FC236}">
                  <a16:creationId xmlns:a16="http://schemas.microsoft.com/office/drawing/2014/main" id="{C4F3D5CB-F05F-A14A-9B2D-28994EE28E44}"/>
                </a:ext>
              </a:extLst>
            </p:cNvPr>
            <p:cNvSpPr/>
            <p:nvPr/>
          </p:nvSpPr>
          <p:spPr>
            <a:xfrm>
              <a:off x="3599631" y="2768404"/>
              <a:ext cx="3133" cy="4334"/>
            </a:xfrm>
            <a:custGeom>
              <a:avLst/>
              <a:gdLst/>
              <a:ahLst/>
              <a:cxnLst/>
              <a:rect l="l" t="t" r="r" b="b"/>
              <a:pathLst>
                <a:path w="32" h="44" extrusionOk="0">
                  <a:moveTo>
                    <a:pt x="31" y="0"/>
                  </a:moveTo>
                  <a:cubicBezTo>
                    <a:pt x="21" y="14"/>
                    <a:pt x="11" y="29"/>
                    <a:pt x="1" y="43"/>
                  </a:cubicBezTo>
                  <a:lnTo>
                    <a:pt x="8" y="34"/>
                  </a:lnTo>
                  <a:cubicBezTo>
                    <a:pt x="16" y="22"/>
                    <a:pt x="24" y="11"/>
                    <a:pt x="31"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86;p21">
              <a:extLst>
                <a:ext uri="{FF2B5EF4-FFF2-40B4-BE49-F238E27FC236}">
                  <a16:creationId xmlns:a16="http://schemas.microsoft.com/office/drawing/2014/main" id="{2E29AAF7-5E2C-315B-440E-94AC3742B8C3}"/>
                </a:ext>
              </a:extLst>
            </p:cNvPr>
            <p:cNvSpPr/>
            <p:nvPr/>
          </p:nvSpPr>
          <p:spPr>
            <a:xfrm>
              <a:off x="3599631" y="2768404"/>
              <a:ext cx="3133" cy="4334"/>
            </a:xfrm>
            <a:custGeom>
              <a:avLst/>
              <a:gdLst/>
              <a:ahLst/>
              <a:cxnLst/>
              <a:rect l="l" t="t" r="r" b="b"/>
              <a:pathLst>
                <a:path w="32" h="44" extrusionOk="0">
                  <a:moveTo>
                    <a:pt x="31" y="0"/>
                  </a:moveTo>
                  <a:cubicBezTo>
                    <a:pt x="21" y="14"/>
                    <a:pt x="11" y="29"/>
                    <a:pt x="1" y="43"/>
                  </a:cubicBezTo>
                  <a:lnTo>
                    <a:pt x="8" y="34"/>
                  </a:lnTo>
                  <a:cubicBezTo>
                    <a:pt x="16" y="22"/>
                    <a:pt x="24" y="11"/>
                    <a:pt x="31"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87;p21">
              <a:extLst>
                <a:ext uri="{FF2B5EF4-FFF2-40B4-BE49-F238E27FC236}">
                  <a16:creationId xmlns:a16="http://schemas.microsoft.com/office/drawing/2014/main" id="{C96F28FB-9CF6-C388-BC7F-06194B5C1425}"/>
                </a:ext>
              </a:extLst>
            </p:cNvPr>
            <p:cNvSpPr/>
            <p:nvPr/>
          </p:nvSpPr>
          <p:spPr>
            <a:xfrm>
              <a:off x="3603253" y="2714818"/>
              <a:ext cx="45230" cy="52699"/>
            </a:xfrm>
            <a:custGeom>
              <a:avLst/>
              <a:gdLst/>
              <a:ahLst/>
              <a:cxnLst/>
              <a:rect l="l" t="t" r="r" b="b"/>
              <a:pathLst>
                <a:path w="462" h="535" extrusionOk="0">
                  <a:moveTo>
                    <a:pt x="462" y="1"/>
                  </a:moveTo>
                  <a:cubicBezTo>
                    <a:pt x="450" y="11"/>
                    <a:pt x="439" y="21"/>
                    <a:pt x="428" y="32"/>
                  </a:cubicBezTo>
                  <a:lnTo>
                    <a:pt x="428" y="32"/>
                  </a:lnTo>
                  <a:cubicBezTo>
                    <a:pt x="439" y="22"/>
                    <a:pt x="451" y="11"/>
                    <a:pt x="462" y="1"/>
                  </a:cubicBezTo>
                  <a:close/>
                  <a:moveTo>
                    <a:pt x="428" y="32"/>
                  </a:moveTo>
                  <a:lnTo>
                    <a:pt x="428" y="32"/>
                  </a:lnTo>
                  <a:cubicBezTo>
                    <a:pt x="425" y="36"/>
                    <a:pt x="421" y="39"/>
                    <a:pt x="418" y="43"/>
                  </a:cubicBezTo>
                  <a:lnTo>
                    <a:pt x="418" y="43"/>
                  </a:lnTo>
                  <a:cubicBezTo>
                    <a:pt x="419" y="42"/>
                    <a:pt x="421" y="41"/>
                    <a:pt x="422" y="39"/>
                  </a:cubicBezTo>
                  <a:cubicBezTo>
                    <a:pt x="424" y="37"/>
                    <a:pt x="426" y="35"/>
                    <a:pt x="428" y="32"/>
                  </a:cubicBezTo>
                  <a:close/>
                  <a:moveTo>
                    <a:pt x="418" y="43"/>
                  </a:moveTo>
                  <a:cubicBezTo>
                    <a:pt x="417" y="44"/>
                    <a:pt x="416" y="45"/>
                    <a:pt x="415" y="46"/>
                  </a:cubicBezTo>
                  <a:cubicBezTo>
                    <a:pt x="385" y="74"/>
                    <a:pt x="357" y="103"/>
                    <a:pt x="328" y="134"/>
                  </a:cubicBezTo>
                  <a:lnTo>
                    <a:pt x="328" y="134"/>
                  </a:lnTo>
                  <a:cubicBezTo>
                    <a:pt x="358" y="103"/>
                    <a:pt x="387" y="73"/>
                    <a:pt x="418" y="43"/>
                  </a:cubicBezTo>
                  <a:close/>
                  <a:moveTo>
                    <a:pt x="328" y="134"/>
                  </a:moveTo>
                  <a:cubicBezTo>
                    <a:pt x="326" y="136"/>
                    <a:pt x="324" y="138"/>
                    <a:pt x="322" y="140"/>
                  </a:cubicBezTo>
                  <a:lnTo>
                    <a:pt x="322" y="140"/>
                  </a:lnTo>
                  <a:cubicBezTo>
                    <a:pt x="323" y="140"/>
                    <a:pt x="323" y="140"/>
                    <a:pt x="323" y="140"/>
                  </a:cubicBezTo>
                  <a:cubicBezTo>
                    <a:pt x="325" y="138"/>
                    <a:pt x="326" y="136"/>
                    <a:pt x="328" y="134"/>
                  </a:cubicBezTo>
                  <a:close/>
                  <a:moveTo>
                    <a:pt x="322" y="140"/>
                  </a:moveTo>
                  <a:cubicBezTo>
                    <a:pt x="320" y="141"/>
                    <a:pt x="318" y="143"/>
                    <a:pt x="317" y="145"/>
                  </a:cubicBezTo>
                  <a:cubicBezTo>
                    <a:pt x="286" y="177"/>
                    <a:pt x="256" y="211"/>
                    <a:pt x="226" y="245"/>
                  </a:cubicBezTo>
                  <a:cubicBezTo>
                    <a:pt x="223" y="248"/>
                    <a:pt x="219" y="253"/>
                    <a:pt x="216" y="257"/>
                  </a:cubicBezTo>
                  <a:cubicBezTo>
                    <a:pt x="190" y="287"/>
                    <a:pt x="164" y="319"/>
                    <a:pt x="139" y="350"/>
                  </a:cubicBezTo>
                  <a:cubicBezTo>
                    <a:pt x="135" y="354"/>
                    <a:pt x="131" y="359"/>
                    <a:pt x="128" y="364"/>
                  </a:cubicBezTo>
                  <a:cubicBezTo>
                    <a:pt x="103" y="395"/>
                    <a:pt x="78" y="427"/>
                    <a:pt x="55" y="459"/>
                  </a:cubicBezTo>
                  <a:lnTo>
                    <a:pt x="55" y="459"/>
                  </a:lnTo>
                  <a:cubicBezTo>
                    <a:pt x="138" y="347"/>
                    <a:pt x="227" y="241"/>
                    <a:pt x="322" y="140"/>
                  </a:cubicBezTo>
                  <a:close/>
                  <a:moveTo>
                    <a:pt x="55" y="459"/>
                  </a:moveTo>
                  <a:cubicBezTo>
                    <a:pt x="53" y="462"/>
                    <a:pt x="50" y="466"/>
                    <a:pt x="48" y="469"/>
                  </a:cubicBezTo>
                  <a:lnTo>
                    <a:pt x="48" y="469"/>
                  </a:lnTo>
                  <a:cubicBezTo>
                    <a:pt x="48" y="469"/>
                    <a:pt x="48" y="468"/>
                    <a:pt x="49" y="468"/>
                  </a:cubicBezTo>
                  <a:cubicBezTo>
                    <a:pt x="51" y="465"/>
                    <a:pt x="53" y="462"/>
                    <a:pt x="55" y="459"/>
                  </a:cubicBezTo>
                  <a:close/>
                  <a:moveTo>
                    <a:pt x="48" y="469"/>
                  </a:moveTo>
                  <a:cubicBezTo>
                    <a:pt x="44" y="473"/>
                    <a:pt x="41" y="478"/>
                    <a:pt x="38" y="482"/>
                  </a:cubicBezTo>
                  <a:cubicBezTo>
                    <a:pt x="33" y="489"/>
                    <a:pt x="28" y="496"/>
                    <a:pt x="23" y="503"/>
                  </a:cubicBezTo>
                  <a:lnTo>
                    <a:pt x="23" y="503"/>
                  </a:lnTo>
                  <a:cubicBezTo>
                    <a:pt x="31" y="492"/>
                    <a:pt x="39" y="480"/>
                    <a:pt x="48" y="469"/>
                  </a:cubicBezTo>
                  <a:close/>
                  <a:moveTo>
                    <a:pt x="23" y="503"/>
                  </a:moveTo>
                  <a:lnTo>
                    <a:pt x="23" y="503"/>
                  </a:lnTo>
                  <a:cubicBezTo>
                    <a:pt x="15" y="514"/>
                    <a:pt x="8" y="524"/>
                    <a:pt x="1" y="535"/>
                  </a:cubicBezTo>
                  <a:cubicBezTo>
                    <a:pt x="8" y="524"/>
                    <a:pt x="16" y="514"/>
                    <a:pt x="23" y="503"/>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88;p21">
              <a:extLst>
                <a:ext uri="{FF2B5EF4-FFF2-40B4-BE49-F238E27FC236}">
                  <a16:creationId xmlns:a16="http://schemas.microsoft.com/office/drawing/2014/main" id="{38A12FDF-2349-4F6C-4EFC-C4CA110233B8}"/>
                </a:ext>
              </a:extLst>
            </p:cNvPr>
            <p:cNvSpPr/>
            <p:nvPr/>
          </p:nvSpPr>
          <p:spPr>
            <a:xfrm>
              <a:off x="3603253" y="2714818"/>
              <a:ext cx="45230" cy="52699"/>
            </a:xfrm>
            <a:custGeom>
              <a:avLst/>
              <a:gdLst/>
              <a:ahLst/>
              <a:cxnLst/>
              <a:rect l="l" t="t" r="r" b="b"/>
              <a:pathLst>
                <a:path w="462" h="535" extrusionOk="0">
                  <a:moveTo>
                    <a:pt x="462" y="1"/>
                  </a:moveTo>
                  <a:cubicBezTo>
                    <a:pt x="450" y="11"/>
                    <a:pt x="439" y="21"/>
                    <a:pt x="428" y="32"/>
                  </a:cubicBezTo>
                  <a:lnTo>
                    <a:pt x="428" y="32"/>
                  </a:lnTo>
                  <a:cubicBezTo>
                    <a:pt x="439" y="22"/>
                    <a:pt x="451" y="11"/>
                    <a:pt x="462" y="1"/>
                  </a:cubicBezTo>
                  <a:close/>
                  <a:moveTo>
                    <a:pt x="428" y="32"/>
                  </a:moveTo>
                  <a:lnTo>
                    <a:pt x="428" y="32"/>
                  </a:lnTo>
                  <a:cubicBezTo>
                    <a:pt x="425" y="36"/>
                    <a:pt x="421" y="39"/>
                    <a:pt x="418" y="43"/>
                  </a:cubicBezTo>
                  <a:lnTo>
                    <a:pt x="418" y="43"/>
                  </a:lnTo>
                  <a:cubicBezTo>
                    <a:pt x="419" y="42"/>
                    <a:pt x="421" y="41"/>
                    <a:pt x="422" y="39"/>
                  </a:cubicBezTo>
                  <a:cubicBezTo>
                    <a:pt x="424" y="37"/>
                    <a:pt x="426" y="35"/>
                    <a:pt x="428" y="32"/>
                  </a:cubicBezTo>
                  <a:close/>
                  <a:moveTo>
                    <a:pt x="418" y="43"/>
                  </a:moveTo>
                  <a:cubicBezTo>
                    <a:pt x="417" y="44"/>
                    <a:pt x="416" y="45"/>
                    <a:pt x="415" y="46"/>
                  </a:cubicBezTo>
                  <a:cubicBezTo>
                    <a:pt x="385" y="74"/>
                    <a:pt x="357" y="103"/>
                    <a:pt x="328" y="134"/>
                  </a:cubicBezTo>
                  <a:lnTo>
                    <a:pt x="328" y="134"/>
                  </a:lnTo>
                  <a:cubicBezTo>
                    <a:pt x="358" y="103"/>
                    <a:pt x="387" y="73"/>
                    <a:pt x="418" y="43"/>
                  </a:cubicBezTo>
                  <a:close/>
                  <a:moveTo>
                    <a:pt x="328" y="134"/>
                  </a:moveTo>
                  <a:cubicBezTo>
                    <a:pt x="326" y="136"/>
                    <a:pt x="324" y="138"/>
                    <a:pt x="322" y="140"/>
                  </a:cubicBezTo>
                  <a:lnTo>
                    <a:pt x="322" y="140"/>
                  </a:lnTo>
                  <a:cubicBezTo>
                    <a:pt x="323" y="140"/>
                    <a:pt x="323" y="140"/>
                    <a:pt x="323" y="140"/>
                  </a:cubicBezTo>
                  <a:cubicBezTo>
                    <a:pt x="325" y="138"/>
                    <a:pt x="326" y="136"/>
                    <a:pt x="328" y="134"/>
                  </a:cubicBezTo>
                  <a:close/>
                  <a:moveTo>
                    <a:pt x="322" y="140"/>
                  </a:moveTo>
                  <a:cubicBezTo>
                    <a:pt x="320" y="141"/>
                    <a:pt x="318" y="143"/>
                    <a:pt x="317" y="145"/>
                  </a:cubicBezTo>
                  <a:cubicBezTo>
                    <a:pt x="286" y="177"/>
                    <a:pt x="256" y="211"/>
                    <a:pt x="226" y="245"/>
                  </a:cubicBezTo>
                  <a:cubicBezTo>
                    <a:pt x="223" y="248"/>
                    <a:pt x="219" y="253"/>
                    <a:pt x="216" y="257"/>
                  </a:cubicBezTo>
                  <a:cubicBezTo>
                    <a:pt x="190" y="287"/>
                    <a:pt x="164" y="319"/>
                    <a:pt x="139" y="350"/>
                  </a:cubicBezTo>
                  <a:cubicBezTo>
                    <a:pt x="135" y="354"/>
                    <a:pt x="131" y="359"/>
                    <a:pt x="128" y="364"/>
                  </a:cubicBezTo>
                  <a:cubicBezTo>
                    <a:pt x="103" y="395"/>
                    <a:pt x="78" y="427"/>
                    <a:pt x="55" y="459"/>
                  </a:cubicBezTo>
                  <a:lnTo>
                    <a:pt x="55" y="459"/>
                  </a:lnTo>
                  <a:cubicBezTo>
                    <a:pt x="138" y="347"/>
                    <a:pt x="227" y="241"/>
                    <a:pt x="322" y="140"/>
                  </a:cubicBezTo>
                  <a:close/>
                  <a:moveTo>
                    <a:pt x="55" y="459"/>
                  </a:moveTo>
                  <a:cubicBezTo>
                    <a:pt x="53" y="462"/>
                    <a:pt x="50" y="466"/>
                    <a:pt x="48" y="469"/>
                  </a:cubicBezTo>
                  <a:lnTo>
                    <a:pt x="48" y="469"/>
                  </a:lnTo>
                  <a:cubicBezTo>
                    <a:pt x="48" y="469"/>
                    <a:pt x="48" y="468"/>
                    <a:pt x="49" y="468"/>
                  </a:cubicBezTo>
                  <a:cubicBezTo>
                    <a:pt x="51" y="465"/>
                    <a:pt x="53" y="462"/>
                    <a:pt x="55" y="459"/>
                  </a:cubicBezTo>
                  <a:close/>
                  <a:moveTo>
                    <a:pt x="48" y="469"/>
                  </a:moveTo>
                  <a:cubicBezTo>
                    <a:pt x="44" y="473"/>
                    <a:pt x="41" y="478"/>
                    <a:pt x="38" y="482"/>
                  </a:cubicBezTo>
                  <a:cubicBezTo>
                    <a:pt x="33" y="489"/>
                    <a:pt x="28" y="496"/>
                    <a:pt x="23" y="503"/>
                  </a:cubicBezTo>
                  <a:lnTo>
                    <a:pt x="23" y="503"/>
                  </a:lnTo>
                  <a:cubicBezTo>
                    <a:pt x="31" y="492"/>
                    <a:pt x="39" y="480"/>
                    <a:pt x="48" y="469"/>
                  </a:cubicBezTo>
                  <a:close/>
                  <a:moveTo>
                    <a:pt x="23" y="503"/>
                  </a:moveTo>
                  <a:lnTo>
                    <a:pt x="23" y="503"/>
                  </a:lnTo>
                  <a:cubicBezTo>
                    <a:pt x="15" y="514"/>
                    <a:pt x="8" y="524"/>
                    <a:pt x="1" y="535"/>
                  </a:cubicBezTo>
                  <a:cubicBezTo>
                    <a:pt x="8" y="524"/>
                    <a:pt x="16" y="514"/>
                    <a:pt x="23" y="503"/>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89;p21">
              <a:extLst>
                <a:ext uri="{FF2B5EF4-FFF2-40B4-BE49-F238E27FC236}">
                  <a16:creationId xmlns:a16="http://schemas.microsoft.com/office/drawing/2014/main" id="{FB2A1FF5-7B9C-BFA9-E2B3-78CBFB2938AE}"/>
                </a:ext>
              </a:extLst>
            </p:cNvPr>
            <p:cNvSpPr/>
            <p:nvPr/>
          </p:nvSpPr>
          <p:spPr>
            <a:xfrm>
              <a:off x="3726020" y="2628530"/>
              <a:ext cx="112390" cy="39795"/>
            </a:xfrm>
            <a:custGeom>
              <a:avLst/>
              <a:gdLst/>
              <a:ahLst/>
              <a:cxnLst/>
              <a:rect l="l" t="t" r="r" b="b"/>
              <a:pathLst>
                <a:path w="1148" h="404" extrusionOk="0">
                  <a:moveTo>
                    <a:pt x="1027" y="0"/>
                  </a:moveTo>
                  <a:cubicBezTo>
                    <a:pt x="660" y="54"/>
                    <a:pt x="315" y="165"/>
                    <a:pt x="0" y="322"/>
                  </a:cubicBezTo>
                  <a:lnTo>
                    <a:pt x="5" y="326"/>
                  </a:lnTo>
                  <a:cubicBezTo>
                    <a:pt x="14" y="330"/>
                    <a:pt x="23" y="335"/>
                    <a:pt x="35" y="339"/>
                  </a:cubicBezTo>
                  <a:cubicBezTo>
                    <a:pt x="44" y="342"/>
                    <a:pt x="53" y="344"/>
                    <a:pt x="62" y="348"/>
                  </a:cubicBezTo>
                  <a:cubicBezTo>
                    <a:pt x="71" y="350"/>
                    <a:pt x="81" y="351"/>
                    <a:pt x="91" y="353"/>
                  </a:cubicBezTo>
                  <a:lnTo>
                    <a:pt x="96" y="353"/>
                  </a:lnTo>
                  <a:cubicBezTo>
                    <a:pt x="114" y="355"/>
                    <a:pt x="131" y="356"/>
                    <a:pt x="148" y="356"/>
                  </a:cubicBezTo>
                  <a:lnTo>
                    <a:pt x="153" y="356"/>
                  </a:lnTo>
                  <a:lnTo>
                    <a:pt x="159" y="357"/>
                  </a:lnTo>
                  <a:lnTo>
                    <a:pt x="165" y="357"/>
                  </a:lnTo>
                  <a:cubicBezTo>
                    <a:pt x="180" y="357"/>
                    <a:pt x="196" y="358"/>
                    <a:pt x="210" y="359"/>
                  </a:cubicBezTo>
                  <a:cubicBezTo>
                    <a:pt x="220" y="360"/>
                    <a:pt x="228" y="362"/>
                    <a:pt x="237" y="364"/>
                  </a:cubicBezTo>
                  <a:cubicBezTo>
                    <a:pt x="247" y="365"/>
                    <a:pt x="256" y="369"/>
                    <a:pt x="270" y="374"/>
                  </a:cubicBezTo>
                  <a:cubicBezTo>
                    <a:pt x="275" y="376"/>
                    <a:pt x="280" y="379"/>
                    <a:pt x="286" y="381"/>
                  </a:cubicBezTo>
                  <a:cubicBezTo>
                    <a:pt x="293" y="385"/>
                    <a:pt x="300" y="389"/>
                    <a:pt x="307" y="394"/>
                  </a:cubicBezTo>
                  <a:cubicBezTo>
                    <a:pt x="310" y="397"/>
                    <a:pt x="314" y="400"/>
                    <a:pt x="317" y="403"/>
                  </a:cubicBezTo>
                  <a:cubicBezTo>
                    <a:pt x="331" y="395"/>
                    <a:pt x="345" y="386"/>
                    <a:pt x="359" y="378"/>
                  </a:cubicBezTo>
                  <a:cubicBezTo>
                    <a:pt x="365" y="375"/>
                    <a:pt x="373" y="371"/>
                    <a:pt x="379" y="367"/>
                  </a:cubicBezTo>
                  <a:cubicBezTo>
                    <a:pt x="435" y="335"/>
                    <a:pt x="492" y="305"/>
                    <a:pt x="550" y="276"/>
                  </a:cubicBezTo>
                  <a:cubicBezTo>
                    <a:pt x="563" y="270"/>
                    <a:pt x="576" y="264"/>
                    <a:pt x="589" y="258"/>
                  </a:cubicBezTo>
                  <a:cubicBezTo>
                    <a:pt x="593" y="256"/>
                    <a:pt x="598" y="253"/>
                    <a:pt x="603" y="251"/>
                  </a:cubicBezTo>
                  <a:cubicBezTo>
                    <a:pt x="687" y="212"/>
                    <a:pt x="774" y="177"/>
                    <a:pt x="862" y="146"/>
                  </a:cubicBezTo>
                  <a:cubicBezTo>
                    <a:pt x="890" y="135"/>
                    <a:pt x="919" y="126"/>
                    <a:pt x="949" y="117"/>
                  </a:cubicBezTo>
                  <a:cubicBezTo>
                    <a:pt x="951" y="117"/>
                    <a:pt x="953" y="115"/>
                    <a:pt x="956" y="114"/>
                  </a:cubicBezTo>
                  <a:cubicBezTo>
                    <a:pt x="957" y="114"/>
                    <a:pt x="960" y="113"/>
                    <a:pt x="962" y="112"/>
                  </a:cubicBezTo>
                  <a:cubicBezTo>
                    <a:pt x="1023" y="94"/>
                    <a:pt x="1086" y="77"/>
                    <a:pt x="1147" y="61"/>
                  </a:cubicBezTo>
                  <a:cubicBezTo>
                    <a:pt x="1141" y="59"/>
                    <a:pt x="1135" y="57"/>
                    <a:pt x="1128" y="55"/>
                  </a:cubicBezTo>
                  <a:cubicBezTo>
                    <a:pt x="1104" y="45"/>
                    <a:pt x="1080" y="35"/>
                    <a:pt x="1058" y="22"/>
                  </a:cubicBezTo>
                  <a:cubicBezTo>
                    <a:pt x="1048" y="16"/>
                    <a:pt x="1038" y="10"/>
                    <a:pt x="1027"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90;p21">
              <a:extLst>
                <a:ext uri="{FF2B5EF4-FFF2-40B4-BE49-F238E27FC236}">
                  <a16:creationId xmlns:a16="http://schemas.microsoft.com/office/drawing/2014/main" id="{9CAAE08A-9133-8610-F157-E94F480339AB}"/>
                </a:ext>
              </a:extLst>
            </p:cNvPr>
            <p:cNvSpPr/>
            <p:nvPr/>
          </p:nvSpPr>
          <p:spPr>
            <a:xfrm>
              <a:off x="3726020" y="2628530"/>
              <a:ext cx="112390" cy="39795"/>
            </a:xfrm>
            <a:custGeom>
              <a:avLst/>
              <a:gdLst/>
              <a:ahLst/>
              <a:cxnLst/>
              <a:rect l="l" t="t" r="r" b="b"/>
              <a:pathLst>
                <a:path w="1148" h="404" extrusionOk="0">
                  <a:moveTo>
                    <a:pt x="1027" y="0"/>
                  </a:moveTo>
                  <a:cubicBezTo>
                    <a:pt x="660" y="54"/>
                    <a:pt x="315" y="165"/>
                    <a:pt x="0" y="322"/>
                  </a:cubicBezTo>
                  <a:lnTo>
                    <a:pt x="5" y="326"/>
                  </a:lnTo>
                  <a:cubicBezTo>
                    <a:pt x="14" y="330"/>
                    <a:pt x="23" y="335"/>
                    <a:pt x="35" y="339"/>
                  </a:cubicBezTo>
                  <a:cubicBezTo>
                    <a:pt x="44" y="342"/>
                    <a:pt x="53" y="344"/>
                    <a:pt x="62" y="348"/>
                  </a:cubicBezTo>
                  <a:cubicBezTo>
                    <a:pt x="71" y="350"/>
                    <a:pt x="81" y="351"/>
                    <a:pt x="91" y="353"/>
                  </a:cubicBezTo>
                  <a:lnTo>
                    <a:pt x="96" y="353"/>
                  </a:lnTo>
                  <a:cubicBezTo>
                    <a:pt x="114" y="355"/>
                    <a:pt x="131" y="356"/>
                    <a:pt x="148" y="356"/>
                  </a:cubicBezTo>
                  <a:lnTo>
                    <a:pt x="153" y="356"/>
                  </a:lnTo>
                  <a:lnTo>
                    <a:pt x="159" y="357"/>
                  </a:lnTo>
                  <a:lnTo>
                    <a:pt x="165" y="357"/>
                  </a:lnTo>
                  <a:cubicBezTo>
                    <a:pt x="180" y="357"/>
                    <a:pt x="196" y="358"/>
                    <a:pt x="210" y="359"/>
                  </a:cubicBezTo>
                  <a:cubicBezTo>
                    <a:pt x="220" y="360"/>
                    <a:pt x="228" y="362"/>
                    <a:pt x="237" y="364"/>
                  </a:cubicBezTo>
                  <a:cubicBezTo>
                    <a:pt x="247" y="365"/>
                    <a:pt x="256" y="369"/>
                    <a:pt x="270" y="374"/>
                  </a:cubicBezTo>
                  <a:cubicBezTo>
                    <a:pt x="275" y="376"/>
                    <a:pt x="280" y="379"/>
                    <a:pt x="286" y="381"/>
                  </a:cubicBezTo>
                  <a:cubicBezTo>
                    <a:pt x="293" y="385"/>
                    <a:pt x="300" y="389"/>
                    <a:pt x="307" y="394"/>
                  </a:cubicBezTo>
                  <a:cubicBezTo>
                    <a:pt x="310" y="397"/>
                    <a:pt x="314" y="400"/>
                    <a:pt x="317" y="403"/>
                  </a:cubicBezTo>
                  <a:cubicBezTo>
                    <a:pt x="331" y="395"/>
                    <a:pt x="345" y="386"/>
                    <a:pt x="359" y="378"/>
                  </a:cubicBezTo>
                  <a:cubicBezTo>
                    <a:pt x="365" y="375"/>
                    <a:pt x="373" y="371"/>
                    <a:pt x="379" y="367"/>
                  </a:cubicBezTo>
                  <a:cubicBezTo>
                    <a:pt x="435" y="335"/>
                    <a:pt x="492" y="305"/>
                    <a:pt x="550" y="276"/>
                  </a:cubicBezTo>
                  <a:cubicBezTo>
                    <a:pt x="563" y="270"/>
                    <a:pt x="576" y="264"/>
                    <a:pt x="589" y="258"/>
                  </a:cubicBezTo>
                  <a:cubicBezTo>
                    <a:pt x="593" y="256"/>
                    <a:pt x="598" y="253"/>
                    <a:pt x="603" y="251"/>
                  </a:cubicBezTo>
                  <a:cubicBezTo>
                    <a:pt x="687" y="212"/>
                    <a:pt x="774" y="177"/>
                    <a:pt x="862" y="146"/>
                  </a:cubicBezTo>
                  <a:cubicBezTo>
                    <a:pt x="890" y="135"/>
                    <a:pt x="919" y="126"/>
                    <a:pt x="949" y="117"/>
                  </a:cubicBezTo>
                  <a:cubicBezTo>
                    <a:pt x="951" y="117"/>
                    <a:pt x="953" y="115"/>
                    <a:pt x="956" y="114"/>
                  </a:cubicBezTo>
                  <a:cubicBezTo>
                    <a:pt x="957" y="114"/>
                    <a:pt x="960" y="113"/>
                    <a:pt x="962" y="112"/>
                  </a:cubicBezTo>
                  <a:cubicBezTo>
                    <a:pt x="1023" y="94"/>
                    <a:pt x="1086" y="77"/>
                    <a:pt x="1147" y="61"/>
                  </a:cubicBezTo>
                  <a:cubicBezTo>
                    <a:pt x="1141" y="59"/>
                    <a:pt x="1135" y="57"/>
                    <a:pt x="1128" y="55"/>
                  </a:cubicBezTo>
                  <a:cubicBezTo>
                    <a:pt x="1104" y="45"/>
                    <a:pt x="1080" y="35"/>
                    <a:pt x="1058" y="22"/>
                  </a:cubicBezTo>
                  <a:cubicBezTo>
                    <a:pt x="1048" y="16"/>
                    <a:pt x="1038" y="10"/>
                    <a:pt x="1027"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91;p21">
              <a:extLst>
                <a:ext uri="{FF2B5EF4-FFF2-40B4-BE49-F238E27FC236}">
                  <a16:creationId xmlns:a16="http://schemas.microsoft.com/office/drawing/2014/main" id="{2347EA59-5F61-0165-3B44-F22D09777E1D}"/>
                </a:ext>
              </a:extLst>
            </p:cNvPr>
            <p:cNvSpPr/>
            <p:nvPr/>
          </p:nvSpPr>
          <p:spPr>
            <a:xfrm>
              <a:off x="3540010" y="2850851"/>
              <a:ext cx="605417" cy="437451"/>
            </a:xfrm>
            <a:custGeom>
              <a:avLst/>
              <a:gdLst/>
              <a:ahLst/>
              <a:cxnLst/>
              <a:rect l="l" t="t" r="r" b="b"/>
              <a:pathLst>
                <a:path w="6184" h="4441" extrusionOk="0">
                  <a:moveTo>
                    <a:pt x="220" y="1"/>
                  </a:moveTo>
                  <a:cubicBezTo>
                    <a:pt x="56" y="485"/>
                    <a:pt x="0" y="1014"/>
                    <a:pt x="78" y="1554"/>
                  </a:cubicBezTo>
                  <a:cubicBezTo>
                    <a:pt x="319" y="3231"/>
                    <a:pt x="1760" y="4441"/>
                    <a:pt x="3405" y="4441"/>
                  </a:cubicBezTo>
                  <a:cubicBezTo>
                    <a:pt x="3565" y="4441"/>
                    <a:pt x="3726" y="4429"/>
                    <a:pt x="3888" y="4406"/>
                  </a:cubicBezTo>
                  <a:cubicBezTo>
                    <a:pt x="4572" y="4309"/>
                    <a:pt x="5177" y="4011"/>
                    <a:pt x="5655" y="3582"/>
                  </a:cubicBezTo>
                  <a:cubicBezTo>
                    <a:pt x="5655" y="3581"/>
                    <a:pt x="5655" y="3581"/>
                    <a:pt x="5656" y="3581"/>
                  </a:cubicBezTo>
                  <a:cubicBezTo>
                    <a:pt x="5677" y="3562"/>
                    <a:pt x="5698" y="3542"/>
                    <a:pt x="5719" y="3523"/>
                  </a:cubicBezTo>
                  <a:cubicBezTo>
                    <a:pt x="5720" y="3522"/>
                    <a:pt x="5721" y="3521"/>
                    <a:pt x="5722" y="3519"/>
                  </a:cubicBezTo>
                  <a:cubicBezTo>
                    <a:pt x="5742" y="3501"/>
                    <a:pt x="5762" y="3482"/>
                    <a:pt x="5781" y="3463"/>
                  </a:cubicBezTo>
                  <a:cubicBezTo>
                    <a:pt x="5783" y="3461"/>
                    <a:pt x="5785" y="3459"/>
                    <a:pt x="5786" y="3457"/>
                  </a:cubicBezTo>
                  <a:cubicBezTo>
                    <a:pt x="5805" y="3439"/>
                    <a:pt x="5823" y="3419"/>
                    <a:pt x="5842" y="3400"/>
                  </a:cubicBezTo>
                  <a:cubicBezTo>
                    <a:pt x="5844" y="3398"/>
                    <a:pt x="5846" y="3396"/>
                    <a:pt x="5849" y="3393"/>
                  </a:cubicBezTo>
                  <a:cubicBezTo>
                    <a:pt x="5866" y="3374"/>
                    <a:pt x="5884" y="3355"/>
                    <a:pt x="5901" y="3336"/>
                  </a:cubicBezTo>
                  <a:cubicBezTo>
                    <a:pt x="5904" y="3333"/>
                    <a:pt x="5906" y="3331"/>
                    <a:pt x="5908" y="3328"/>
                  </a:cubicBezTo>
                  <a:cubicBezTo>
                    <a:pt x="5926" y="3309"/>
                    <a:pt x="5943" y="3290"/>
                    <a:pt x="5959" y="3271"/>
                  </a:cubicBezTo>
                  <a:cubicBezTo>
                    <a:pt x="5961" y="3267"/>
                    <a:pt x="5964" y="3265"/>
                    <a:pt x="5967" y="3262"/>
                  </a:cubicBezTo>
                  <a:cubicBezTo>
                    <a:pt x="5983" y="3242"/>
                    <a:pt x="5999" y="3224"/>
                    <a:pt x="6016" y="3204"/>
                  </a:cubicBezTo>
                  <a:cubicBezTo>
                    <a:pt x="6018" y="3201"/>
                    <a:pt x="6020" y="3198"/>
                    <a:pt x="6022" y="3195"/>
                  </a:cubicBezTo>
                  <a:cubicBezTo>
                    <a:pt x="6038" y="3175"/>
                    <a:pt x="6055" y="3155"/>
                    <a:pt x="6070" y="3135"/>
                  </a:cubicBezTo>
                  <a:cubicBezTo>
                    <a:pt x="6071" y="3133"/>
                    <a:pt x="6073" y="3130"/>
                    <a:pt x="6074" y="3129"/>
                  </a:cubicBezTo>
                  <a:cubicBezTo>
                    <a:pt x="6112" y="3080"/>
                    <a:pt x="6149" y="3030"/>
                    <a:pt x="6183" y="2980"/>
                  </a:cubicBezTo>
                  <a:cubicBezTo>
                    <a:pt x="6173" y="2969"/>
                    <a:pt x="6163" y="2958"/>
                    <a:pt x="6153" y="2945"/>
                  </a:cubicBezTo>
                  <a:cubicBezTo>
                    <a:pt x="6144" y="2934"/>
                    <a:pt x="6136" y="2922"/>
                    <a:pt x="6129" y="2910"/>
                  </a:cubicBezTo>
                  <a:cubicBezTo>
                    <a:pt x="6121" y="2898"/>
                    <a:pt x="6114" y="2885"/>
                    <a:pt x="6108" y="2870"/>
                  </a:cubicBezTo>
                  <a:cubicBezTo>
                    <a:pt x="6101" y="2853"/>
                    <a:pt x="6094" y="2836"/>
                    <a:pt x="6089" y="2815"/>
                  </a:cubicBezTo>
                  <a:cubicBezTo>
                    <a:pt x="6084" y="2797"/>
                    <a:pt x="6081" y="2779"/>
                    <a:pt x="6078" y="2760"/>
                  </a:cubicBezTo>
                  <a:cubicBezTo>
                    <a:pt x="6071" y="2707"/>
                    <a:pt x="6070" y="2654"/>
                    <a:pt x="6070" y="2593"/>
                  </a:cubicBezTo>
                  <a:cubicBezTo>
                    <a:pt x="6070" y="2588"/>
                    <a:pt x="6070" y="2582"/>
                    <a:pt x="6070" y="2575"/>
                  </a:cubicBezTo>
                  <a:cubicBezTo>
                    <a:pt x="5961" y="2709"/>
                    <a:pt x="5842" y="2834"/>
                    <a:pt x="5713" y="2946"/>
                  </a:cubicBezTo>
                  <a:cubicBezTo>
                    <a:pt x="5579" y="3063"/>
                    <a:pt x="5435" y="3168"/>
                    <a:pt x="5283" y="3259"/>
                  </a:cubicBezTo>
                  <a:cubicBezTo>
                    <a:pt x="5124" y="3353"/>
                    <a:pt x="4958" y="3434"/>
                    <a:pt x="4784" y="3498"/>
                  </a:cubicBezTo>
                  <a:cubicBezTo>
                    <a:pt x="4609" y="3560"/>
                    <a:pt x="4430" y="3608"/>
                    <a:pt x="4247" y="3639"/>
                  </a:cubicBezTo>
                  <a:cubicBezTo>
                    <a:pt x="4081" y="3666"/>
                    <a:pt x="3915" y="3680"/>
                    <a:pt x="3748" y="3680"/>
                  </a:cubicBezTo>
                  <a:cubicBezTo>
                    <a:pt x="3725" y="3680"/>
                    <a:pt x="3703" y="3680"/>
                    <a:pt x="3681" y="3679"/>
                  </a:cubicBezTo>
                  <a:cubicBezTo>
                    <a:pt x="3495" y="3674"/>
                    <a:pt x="3308" y="3653"/>
                    <a:pt x="3126" y="3613"/>
                  </a:cubicBezTo>
                  <a:cubicBezTo>
                    <a:pt x="3095" y="3606"/>
                    <a:pt x="3065" y="3599"/>
                    <a:pt x="3036" y="3592"/>
                  </a:cubicBezTo>
                  <a:cubicBezTo>
                    <a:pt x="3036" y="3593"/>
                    <a:pt x="3035" y="3594"/>
                    <a:pt x="3035" y="3595"/>
                  </a:cubicBezTo>
                  <a:cubicBezTo>
                    <a:pt x="3032" y="3604"/>
                    <a:pt x="3031" y="3615"/>
                    <a:pt x="3031" y="3624"/>
                  </a:cubicBezTo>
                  <a:cubicBezTo>
                    <a:pt x="3030" y="3634"/>
                    <a:pt x="3031" y="3645"/>
                    <a:pt x="3033" y="3656"/>
                  </a:cubicBezTo>
                  <a:cubicBezTo>
                    <a:pt x="3035" y="3670"/>
                    <a:pt x="3038" y="3685"/>
                    <a:pt x="3042" y="3698"/>
                  </a:cubicBezTo>
                  <a:cubicBezTo>
                    <a:pt x="3049" y="3726"/>
                    <a:pt x="3062" y="3754"/>
                    <a:pt x="3073" y="3779"/>
                  </a:cubicBezTo>
                  <a:lnTo>
                    <a:pt x="3078" y="3788"/>
                  </a:lnTo>
                  <a:cubicBezTo>
                    <a:pt x="3082" y="3798"/>
                    <a:pt x="3085" y="3808"/>
                    <a:pt x="3089" y="3817"/>
                  </a:cubicBezTo>
                  <a:cubicBezTo>
                    <a:pt x="3093" y="3829"/>
                    <a:pt x="3096" y="3843"/>
                    <a:pt x="3100" y="3858"/>
                  </a:cubicBezTo>
                  <a:cubicBezTo>
                    <a:pt x="3101" y="3869"/>
                    <a:pt x="3102" y="3879"/>
                    <a:pt x="3102" y="3891"/>
                  </a:cubicBezTo>
                  <a:cubicBezTo>
                    <a:pt x="3103" y="3902"/>
                    <a:pt x="3102" y="3914"/>
                    <a:pt x="3101" y="3925"/>
                  </a:cubicBezTo>
                  <a:cubicBezTo>
                    <a:pt x="3100" y="3937"/>
                    <a:pt x="3097" y="3948"/>
                    <a:pt x="3095" y="3960"/>
                  </a:cubicBezTo>
                  <a:lnTo>
                    <a:pt x="3094" y="3966"/>
                  </a:lnTo>
                  <a:cubicBezTo>
                    <a:pt x="3092" y="3977"/>
                    <a:pt x="3092" y="3990"/>
                    <a:pt x="3092" y="4003"/>
                  </a:cubicBezTo>
                  <a:cubicBezTo>
                    <a:pt x="3092" y="4009"/>
                    <a:pt x="3093" y="4015"/>
                    <a:pt x="3094" y="4020"/>
                  </a:cubicBezTo>
                  <a:cubicBezTo>
                    <a:pt x="3096" y="4030"/>
                    <a:pt x="3099" y="4038"/>
                    <a:pt x="3102" y="4046"/>
                  </a:cubicBezTo>
                  <a:cubicBezTo>
                    <a:pt x="3105" y="4058"/>
                    <a:pt x="3110" y="4071"/>
                    <a:pt x="3116" y="4082"/>
                  </a:cubicBezTo>
                  <a:cubicBezTo>
                    <a:pt x="3122" y="4091"/>
                    <a:pt x="3128" y="4100"/>
                    <a:pt x="3134" y="4108"/>
                  </a:cubicBezTo>
                  <a:cubicBezTo>
                    <a:pt x="3137" y="4113"/>
                    <a:pt x="3140" y="4119"/>
                    <a:pt x="3145" y="4123"/>
                  </a:cubicBezTo>
                  <a:lnTo>
                    <a:pt x="3149" y="4129"/>
                  </a:lnTo>
                  <a:lnTo>
                    <a:pt x="3153" y="4134"/>
                  </a:lnTo>
                  <a:cubicBezTo>
                    <a:pt x="3165" y="4150"/>
                    <a:pt x="3176" y="4165"/>
                    <a:pt x="3184" y="4181"/>
                  </a:cubicBezTo>
                  <a:cubicBezTo>
                    <a:pt x="3186" y="4187"/>
                    <a:pt x="3188" y="4191"/>
                    <a:pt x="3190" y="4196"/>
                  </a:cubicBezTo>
                  <a:cubicBezTo>
                    <a:pt x="3190" y="4199"/>
                    <a:pt x="3190" y="4201"/>
                    <a:pt x="3188" y="4209"/>
                  </a:cubicBezTo>
                  <a:cubicBezTo>
                    <a:pt x="3187" y="4210"/>
                    <a:pt x="3186" y="4212"/>
                    <a:pt x="3185" y="4214"/>
                  </a:cubicBezTo>
                  <a:cubicBezTo>
                    <a:pt x="3184" y="4215"/>
                    <a:pt x="3182" y="4217"/>
                    <a:pt x="3180" y="4218"/>
                  </a:cubicBezTo>
                  <a:lnTo>
                    <a:pt x="3175" y="4221"/>
                  </a:lnTo>
                  <a:cubicBezTo>
                    <a:pt x="3172" y="4223"/>
                    <a:pt x="3169" y="4225"/>
                    <a:pt x="3168" y="4225"/>
                  </a:cubicBezTo>
                  <a:cubicBezTo>
                    <a:pt x="3162" y="4227"/>
                    <a:pt x="3156" y="4229"/>
                    <a:pt x="3150" y="4232"/>
                  </a:cubicBezTo>
                  <a:cubicBezTo>
                    <a:pt x="3142" y="4234"/>
                    <a:pt x="3135" y="4235"/>
                    <a:pt x="3129" y="4236"/>
                  </a:cubicBezTo>
                  <a:cubicBezTo>
                    <a:pt x="3117" y="4237"/>
                    <a:pt x="3105" y="4239"/>
                    <a:pt x="3093" y="4240"/>
                  </a:cubicBezTo>
                  <a:cubicBezTo>
                    <a:pt x="3086" y="4240"/>
                    <a:pt x="3079" y="4240"/>
                    <a:pt x="3069" y="4239"/>
                  </a:cubicBezTo>
                  <a:cubicBezTo>
                    <a:pt x="3062" y="4238"/>
                    <a:pt x="3054" y="4236"/>
                    <a:pt x="3046" y="4235"/>
                  </a:cubicBezTo>
                  <a:cubicBezTo>
                    <a:pt x="3038" y="4233"/>
                    <a:pt x="3031" y="4229"/>
                    <a:pt x="3023" y="4226"/>
                  </a:cubicBezTo>
                  <a:cubicBezTo>
                    <a:pt x="3016" y="4223"/>
                    <a:pt x="3010" y="4220"/>
                    <a:pt x="3002" y="4216"/>
                  </a:cubicBezTo>
                  <a:cubicBezTo>
                    <a:pt x="2997" y="4213"/>
                    <a:pt x="2992" y="4210"/>
                    <a:pt x="2981" y="4202"/>
                  </a:cubicBezTo>
                  <a:cubicBezTo>
                    <a:pt x="2972" y="4195"/>
                    <a:pt x="2962" y="4187"/>
                    <a:pt x="2953" y="4178"/>
                  </a:cubicBezTo>
                  <a:cubicBezTo>
                    <a:pt x="2942" y="4167"/>
                    <a:pt x="2931" y="4155"/>
                    <a:pt x="2921" y="4142"/>
                  </a:cubicBezTo>
                  <a:cubicBezTo>
                    <a:pt x="2888" y="4101"/>
                    <a:pt x="2859" y="4051"/>
                    <a:pt x="2832" y="3989"/>
                  </a:cubicBezTo>
                  <a:cubicBezTo>
                    <a:pt x="2812" y="3944"/>
                    <a:pt x="2794" y="3897"/>
                    <a:pt x="2779" y="3846"/>
                  </a:cubicBezTo>
                  <a:cubicBezTo>
                    <a:pt x="2765" y="3802"/>
                    <a:pt x="2751" y="3758"/>
                    <a:pt x="2737" y="3715"/>
                  </a:cubicBezTo>
                  <a:cubicBezTo>
                    <a:pt x="2721" y="3668"/>
                    <a:pt x="2706" y="3621"/>
                    <a:pt x="2692" y="3574"/>
                  </a:cubicBezTo>
                  <a:cubicBezTo>
                    <a:pt x="2680" y="3537"/>
                    <a:pt x="2671" y="3504"/>
                    <a:pt x="2663" y="3471"/>
                  </a:cubicBezTo>
                  <a:cubicBezTo>
                    <a:pt x="2642" y="3464"/>
                    <a:pt x="2622" y="3456"/>
                    <a:pt x="2602" y="3447"/>
                  </a:cubicBezTo>
                  <a:cubicBezTo>
                    <a:pt x="2434" y="3376"/>
                    <a:pt x="2273" y="3290"/>
                    <a:pt x="2121" y="3191"/>
                  </a:cubicBezTo>
                  <a:cubicBezTo>
                    <a:pt x="1969" y="3091"/>
                    <a:pt x="1826" y="2978"/>
                    <a:pt x="1694" y="2851"/>
                  </a:cubicBezTo>
                  <a:cubicBezTo>
                    <a:pt x="1630" y="2790"/>
                    <a:pt x="1569" y="2726"/>
                    <a:pt x="1510" y="2659"/>
                  </a:cubicBezTo>
                  <a:cubicBezTo>
                    <a:pt x="1450" y="2589"/>
                    <a:pt x="1391" y="2517"/>
                    <a:pt x="1337" y="2441"/>
                  </a:cubicBezTo>
                  <a:cubicBezTo>
                    <a:pt x="1229" y="2291"/>
                    <a:pt x="1135" y="2132"/>
                    <a:pt x="1056" y="1965"/>
                  </a:cubicBezTo>
                  <a:cubicBezTo>
                    <a:pt x="977" y="1795"/>
                    <a:pt x="914" y="1619"/>
                    <a:pt x="868" y="1437"/>
                  </a:cubicBezTo>
                  <a:cubicBezTo>
                    <a:pt x="821" y="1254"/>
                    <a:pt x="792" y="1065"/>
                    <a:pt x="780" y="876"/>
                  </a:cubicBezTo>
                  <a:cubicBezTo>
                    <a:pt x="776" y="792"/>
                    <a:pt x="774" y="709"/>
                    <a:pt x="776" y="625"/>
                  </a:cubicBezTo>
                  <a:cubicBezTo>
                    <a:pt x="757" y="579"/>
                    <a:pt x="743" y="533"/>
                    <a:pt x="729" y="492"/>
                  </a:cubicBezTo>
                  <a:lnTo>
                    <a:pt x="724" y="475"/>
                  </a:lnTo>
                  <a:cubicBezTo>
                    <a:pt x="708" y="425"/>
                    <a:pt x="690" y="369"/>
                    <a:pt x="670" y="317"/>
                  </a:cubicBezTo>
                  <a:cubicBezTo>
                    <a:pt x="660" y="293"/>
                    <a:pt x="650" y="270"/>
                    <a:pt x="639" y="249"/>
                  </a:cubicBezTo>
                  <a:cubicBezTo>
                    <a:pt x="628" y="227"/>
                    <a:pt x="615" y="208"/>
                    <a:pt x="602" y="191"/>
                  </a:cubicBezTo>
                  <a:cubicBezTo>
                    <a:pt x="596" y="184"/>
                    <a:pt x="590" y="178"/>
                    <a:pt x="584" y="171"/>
                  </a:cubicBezTo>
                  <a:cubicBezTo>
                    <a:pt x="579" y="166"/>
                    <a:pt x="573" y="161"/>
                    <a:pt x="567" y="157"/>
                  </a:cubicBezTo>
                  <a:cubicBezTo>
                    <a:pt x="558" y="148"/>
                    <a:pt x="546" y="143"/>
                    <a:pt x="536" y="140"/>
                  </a:cubicBezTo>
                  <a:cubicBezTo>
                    <a:pt x="532" y="139"/>
                    <a:pt x="527" y="138"/>
                    <a:pt x="522" y="138"/>
                  </a:cubicBezTo>
                  <a:lnTo>
                    <a:pt x="517" y="138"/>
                  </a:lnTo>
                  <a:cubicBezTo>
                    <a:pt x="514" y="138"/>
                    <a:pt x="512" y="139"/>
                    <a:pt x="510" y="140"/>
                  </a:cubicBezTo>
                  <a:cubicBezTo>
                    <a:pt x="506" y="140"/>
                    <a:pt x="502" y="142"/>
                    <a:pt x="498" y="144"/>
                  </a:cubicBezTo>
                  <a:cubicBezTo>
                    <a:pt x="495" y="146"/>
                    <a:pt x="492" y="149"/>
                    <a:pt x="489" y="153"/>
                  </a:cubicBezTo>
                  <a:cubicBezTo>
                    <a:pt x="482" y="160"/>
                    <a:pt x="478" y="169"/>
                    <a:pt x="475" y="179"/>
                  </a:cubicBezTo>
                  <a:cubicBezTo>
                    <a:pt x="473" y="185"/>
                    <a:pt x="472" y="191"/>
                    <a:pt x="471" y="199"/>
                  </a:cubicBezTo>
                  <a:cubicBezTo>
                    <a:pt x="470" y="207"/>
                    <a:pt x="469" y="216"/>
                    <a:pt x="470" y="226"/>
                  </a:cubicBezTo>
                  <a:cubicBezTo>
                    <a:pt x="470" y="245"/>
                    <a:pt x="473" y="263"/>
                    <a:pt x="476" y="281"/>
                  </a:cubicBezTo>
                  <a:cubicBezTo>
                    <a:pt x="480" y="306"/>
                    <a:pt x="489" y="332"/>
                    <a:pt x="499" y="363"/>
                  </a:cubicBezTo>
                  <a:cubicBezTo>
                    <a:pt x="502" y="370"/>
                    <a:pt x="505" y="377"/>
                    <a:pt x="507" y="384"/>
                  </a:cubicBezTo>
                  <a:lnTo>
                    <a:pt x="511" y="389"/>
                  </a:lnTo>
                  <a:lnTo>
                    <a:pt x="517" y="404"/>
                  </a:lnTo>
                  <a:lnTo>
                    <a:pt x="522" y="417"/>
                  </a:lnTo>
                  <a:cubicBezTo>
                    <a:pt x="526" y="428"/>
                    <a:pt x="531" y="437"/>
                    <a:pt x="534" y="447"/>
                  </a:cubicBezTo>
                  <a:cubicBezTo>
                    <a:pt x="538" y="459"/>
                    <a:pt x="541" y="470"/>
                    <a:pt x="543" y="483"/>
                  </a:cubicBezTo>
                  <a:cubicBezTo>
                    <a:pt x="544" y="487"/>
                    <a:pt x="544" y="491"/>
                    <a:pt x="544" y="496"/>
                  </a:cubicBezTo>
                  <a:cubicBezTo>
                    <a:pt x="544" y="500"/>
                    <a:pt x="544" y="504"/>
                    <a:pt x="544" y="509"/>
                  </a:cubicBezTo>
                  <a:lnTo>
                    <a:pt x="543" y="513"/>
                  </a:lnTo>
                  <a:cubicBezTo>
                    <a:pt x="542" y="517"/>
                    <a:pt x="541" y="522"/>
                    <a:pt x="538" y="530"/>
                  </a:cubicBezTo>
                  <a:cubicBezTo>
                    <a:pt x="536" y="534"/>
                    <a:pt x="534" y="538"/>
                    <a:pt x="532" y="539"/>
                  </a:cubicBezTo>
                  <a:cubicBezTo>
                    <a:pt x="529" y="544"/>
                    <a:pt x="525" y="547"/>
                    <a:pt x="522" y="550"/>
                  </a:cubicBezTo>
                  <a:lnTo>
                    <a:pt x="518" y="554"/>
                  </a:lnTo>
                  <a:cubicBezTo>
                    <a:pt x="513" y="557"/>
                    <a:pt x="509" y="559"/>
                    <a:pt x="504" y="561"/>
                  </a:cubicBezTo>
                  <a:cubicBezTo>
                    <a:pt x="502" y="562"/>
                    <a:pt x="500" y="563"/>
                    <a:pt x="498" y="565"/>
                  </a:cubicBezTo>
                  <a:cubicBezTo>
                    <a:pt x="493" y="567"/>
                    <a:pt x="489" y="568"/>
                    <a:pt x="480" y="569"/>
                  </a:cubicBezTo>
                  <a:cubicBezTo>
                    <a:pt x="478" y="569"/>
                    <a:pt x="476" y="569"/>
                    <a:pt x="474" y="569"/>
                  </a:cubicBezTo>
                  <a:cubicBezTo>
                    <a:pt x="472" y="569"/>
                    <a:pt x="470" y="569"/>
                    <a:pt x="468" y="569"/>
                  </a:cubicBezTo>
                  <a:lnTo>
                    <a:pt x="463" y="568"/>
                  </a:lnTo>
                  <a:cubicBezTo>
                    <a:pt x="458" y="568"/>
                    <a:pt x="453" y="566"/>
                    <a:pt x="452" y="566"/>
                  </a:cubicBezTo>
                  <a:cubicBezTo>
                    <a:pt x="447" y="563"/>
                    <a:pt x="443" y="561"/>
                    <a:pt x="438" y="559"/>
                  </a:cubicBezTo>
                  <a:cubicBezTo>
                    <a:pt x="432" y="556"/>
                    <a:pt x="426" y="552"/>
                    <a:pt x="421" y="547"/>
                  </a:cubicBezTo>
                  <a:cubicBezTo>
                    <a:pt x="415" y="543"/>
                    <a:pt x="410" y="538"/>
                    <a:pt x="405" y="534"/>
                  </a:cubicBezTo>
                  <a:cubicBezTo>
                    <a:pt x="399" y="527"/>
                    <a:pt x="392" y="520"/>
                    <a:pt x="386" y="512"/>
                  </a:cubicBezTo>
                  <a:cubicBezTo>
                    <a:pt x="379" y="503"/>
                    <a:pt x="372" y="492"/>
                    <a:pt x="365" y="482"/>
                  </a:cubicBezTo>
                  <a:cubicBezTo>
                    <a:pt x="357" y="467"/>
                    <a:pt x="350" y="452"/>
                    <a:pt x="344" y="439"/>
                  </a:cubicBezTo>
                  <a:cubicBezTo>
                    <a:pt x="339" y="427"/>
                    <a:pt x="335" y="415"/>
                    <a:pt x="331" y="404"/>
                  </a:cubicBezTo>
                  <a:cubicBezTo>
                    <a:pt x="327" y="391"/>
                    <a:pt x="322" y="378"/>
                    <a:pt x="319" y="366"/>
                  </a:cubicBezTo>
                  <a:cubicBezTo>
                    <a:pt x="314" y="344"/>
                    <a:pt x="310" y="321"/>
                    <a:pt x="307" y="296"/>
                  </a:cubicBezTo>
                  <a:cubicBezTo>
                    <a:pt x="304" y="280"/>
                    <a:pt x="303" y="264"/>
                    <a:pt x="300" y="249"/>
                  </a:cubicBezTo>
                  <a:lnTo>
                    <a:pt x="295" y="211"/>
                  </a:lnTo>
                  <a:cubicBezTo>
                    <a:pt x="291" y="179"/>
                    <a:pt x="285" y="149"/>
                    <a:pt x="277" y="123"/>
                  </a:cubicBezTo>
                  <a:cubicBezTo>
                    <a:pt x="271" y="98"/>
                    <a:pt x="261" y="72"/>
                    <a:pt x="246" y="44"/>
                  </a:cubicBezTo>
                  <a:cubicBezTo>
                    <a:pt x="239" y="31"/>
                    <a:pt x="230" y="17"/>
                    <a:pt x="220"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92;p21">
              <a:extLst>
                <a:ext uri="{FF2B5EF4-FFF2-40B4-BE49-F238E27FC236}">
                  <a16:creationId xmlns:a16="http://schemas.microsoft.com/office/drawing/2014/main" id="{9F0D3DD7-AA51-EE35-F48F-3D36CFBACACB}"/>
                </a:ext>
              </a:extLst>
            </p:cNvPr>
            <p:cNvSpPr/>
            <p:nvPr/>
          </p:nvSpPr>
          <p:spPr>
            <a:xfrm>
              <a:off x="3561352" y="2660248"/>
              <a:ext cx="195801" cy="252266"/>
            </a:xfrm>
            <a:custGeom>
              <a:avLst/>
              <a:gdLst/>
              <a:ahLst/>
              <a:cxnLst/>
              <a:rect l="l" t="t" r="r" b="b"/>
              <a:pathLst>
                <a:path w="2000" h="2561" extrusionOk="0">
                  <a:moveTo>
                    <a:pt x="1681" y="0"/>
                  </a:moveTo>
                  <a:cubicBezTo>
                    <a:pt x="1680" y="2"/>
                    <a:pt x="1678" y="2"/>
                    <a:pt x="1677" y="3"/>
                  </a:cubicBezTo>
                  <a:cubicBezTo>
                    <a:pt x="1663" y="10"/>
                    <a:pt x="1650" y="16"/>
                    <a:pt x="1637" y="23"/>
                  </a:cubicBezTo>
                  <a:cubicBezTo>
                    <a:pt x="1625" y="30"/>
                    <a:pt x="1613" y="36"/>
                    <a:pt x="1601" y="42"/>
                  </a:cubicBezTo>
                  <a:cubicBezTo>
                    <a:pt x="1591" y="48"/>
                    <a:pt x="1582" y="53"/>
                    <a:pt x="1572" y="58"/>
                  </a:cubicBezTo>
                  <a:cubicBezTo>
                    <a:pt x="1558" y="66"/>
                    <a:pt x="1543" y="74"/>
                    <a:pt x="1529" y="82"/>
                  </a:cubicBezTo>
                  <a:cubicBezTo>
                    <a:pt x="1519" y="87"/>
                    <a:pt x="1511" y="93"/>
                    <a:pt x="1502" y="98"/>
                  </a:cubicBezTo>
                  <a:cubicBezTo>
                    <a:pt x="1488" y="106"/>
                    <a:pt x="1473" y="114"/>
                    <a:pt x="1457" y="124"/>
                  </a:cubicBezTo>
                  <a:cubicBezTo>
                    <a:pt x="1447" y="130"/>
                    <a:pt x="1437" y="136"/>
                    <a:pt x="1426" y="144"/>
                  </a:cubicBezTo>
                  <a:cubicBezTo>
                    <a:pt x="1414" y="151"/>
                    <a:pt x="1402" y="158"/>
                    <a:pt x="1389" y="166"/>
                  </a:cubicBezTo>
                  <a:cubicBezTo>
                    <a:pt x="1374" y="176"/>
                    <a:pt x="1358" y="186"/>
                    <a:pt x="1343" y="196"/>
                  </a:cubicBezTo>
                  <a:cubicBezTo>
                    <a:pt x="1336" y="200"/>
                    <a:pt x="1330" y="204"/>
                    <a:pt x="1324" y="210"/>
                  </a:cubicBezTo>
                  <a:cubicBezTo>
                    <a:pt x="1290" y="232"/>
                    <a:pt x="1258" y="255"/>
                    <a:pt x="1225" y="278"/>
                  </a:cubicBezTo>
                  <a:cubicBezTo>
                    <a:pt x="1221" y="281"/>
                    <a:pt x="1216" y="284"/>
                    <a:pt x="1212" y="288"/>
                  </a:cubicBezTo>
                  <a:cubicBezTo>
                    <a:pt x="1181" y="310"/>
                    <a:pt x="1152" y="332"/>
                    <a:pt x="1123" y="355"/>
                  </a:cubicBezTo>
                  <a:cubicBezTo>
                    <a:pt x="1122" y="356"/>
                    <a:pt x="1121" y="356"/>
                    <a:pt x="1120" y="357"/>
                  </a:cubicBezTo>
                  <a:cubicBezTo>
                    <a:pt x="1119" y="358"/>
                    <a:pt x="1119" y="358"/>
                    <a:pt x="1118" y="359"/>
                  </a:cubicBezTo>
                  <a:cubicBezTo>
                    <a:pt x="1108" y="366"/>
                    <a:pt x="1099" y="374"/>
                    <a:pt x="1089" y="382"/>
                  </a:cubicBezTo>
                  <a:cubicBezTo>
                    <a:pt x="1080" y="389"/>
                    <a:pt x="1071" y="397"/>
                    <a:pt x="1061" y="404"/>
                  </a:cubicBezTo>
                  <a:cubicBezTo>
                    <a:pt x="1061" y="404"/>
                    <a:pt x="1060" y="404"/>
                    <a:pt x="1060" y="405"/>
                  </a:cubicBezTo>
                  <a:cubicBezTo>
                    <a:pt x="1044" y="419"/>
                    <a:pt x="1028" y="432"/>
                    <a:pt x="1012" y="446"/>
                  </a:cubicBezTo>
                  <a:cubicBezTo>
                    <a:pt x="997" y="458"/>
                    <a:pt x="983" y="471"/>
                    <a:pt x="968" y="484"/>
                  </a:cubicBezTo>
                  <a:cubicBezTo>
                    <a:pt x="967" y="485"/>
                    <a:pt x="966" y="486"/>
                    <a:pt x="965" y="487"/>
                  </a:cubicBezTo>
                  <a:cubicBezTo>
                    <a:pt x="940" y="509"/>
                    <a:pt x="915" y="531"/>
                    <a:pt x="891" y="554"/>
                  </a:cubicBezTo>
                  <a:cubicBezTo>
                    <a:pt x="891" y="555"/>
                    <a:pt x="890" y="555"/>
                    <a:pt x="890" y="555"/>
                  </a:cubicBezTo>
                  <a:cubicBezTo>
                    <a:pt x="718" y="717"/>
                    <a:pt x="563" y="896"/>
                    <a:pt x="429" y="1089"/>
                  </a:cubicBezTo>
                  <a:cubicBezTo>
                    <a:pt x="426" y="1092"/>
                    <a:pt x="424" y="1095"/>
                    <a:pt x="422" y="1098"/>
                  </a:cubicBezTo>
                  <a:cubicBezTo>
                    <a:pt x="412" y="1113"/>
                    <a:pt x="402" y="1128"/>
                    <a:pt x="393" y="1141"/>
                  </a:cubicBezTo>
                  <a:cubicBezTo>
                    <a:pt x="392" y="1142"/>
                    <a:pt x="392" y="1143"/>
                    <a:pt x="391" y="1144"/>
                  </a:cubicBezTo>
                  <a:cubicBezTo>
                    <a:pt x="380" y="1160"/>
                    <a:pt x="369" y="1177"/>
                    <a:pt x="359" y="1194"/>
                  </a:cubicBezTo>
                  <a:cubicBezTo>
                    <a:pt x="356" y="1197"/>
                    <a:pt x="353" y="1201"/>
                    <a:pt x="351" y="1204"/>
                  </a:cubicBezTo>
                  <a:cubicBezTo>
                    <a:pt x="349" y="1208"/>
                    <a:pt x="346" y="1212"/>
                    <a:pt x="344" y="1217"/>
                  </a:cubicBezTo>
                  <a:cubicBezTo>
                    <a:pt x="334" y="1232"/>
                    <a:pt x="324" y="1248"/>
                    <a:pt x="315" y="1264"/>
                  </a:cubicBezTo>
                  <a:cubicBezTo>
                    <a:pt x="301" y="1287"/>
                    <a:pt x="287" y="1310"/>
                    <a:pt x="274" y="1333"/>
                  </a:cubicBezTo>
                  <a:cubicBezTo>
                    <a:pt x="164" y="1523"/>
                    <a:pt x="72" y="1726"/>
                    <a:pt x="1" y="1936"/>
                  </a:cubicBezTo>
                  <a:cubicBezTo>
                    <a:pt x="12" y="1952"/>
                    <a:pt x="21" y="1965"/>
                    <a:pt x="27" y="1979"/>
                  </a:cubicBezTo>
                  <a:cubicBezTo>
                    <a:pt x="42" y="2007"/>
                    <a:pt x="52" y="2033"/>
                    <a:pt x="59" y="2058"/>
                  </a:cubicBezTo>
                  <a:cubicBezTo>
                    <a:pt x="67" y="2084"/>
                    <a:pt x="72" y="2114"/>
                    <a:pt x="76" y="2145"/>
                  </a:cubicBezTo>
                  <a:lnTo>
                    <a:pt x="81" y="2184"/>
                  </a:lnTo>
                  <a:cubicBezTo>
                    <a:pt x="84" y="2199"/>
                    <a:pt x="86" y="2215"/>
                    <a:pt x="88" y="2231"/>
                  </a:cubicBezTo>
                  <a:cubicBezTo>
                    <a:pt x="91" y="2256"/>
                    <a:pt x="95" y="2279"/>
                    <a:pt x="101" y="2301"/>
                  </a:cubicBezTo>
                  <a:cubicBezTo>
                    <a:pt x="104" y="2313"/>
                    <a:pt x="108" y="2326"/>
                    <a:pt x="112" y="2339"/>
                  </a:cubicBezTo>
                  <a:cubicBezTo>
                    <a:pt x="116" y="2350"/>
                    <a:pt x="120" y="2362"/>
                    <a:pt x="125" y="2373"/>
                  </a:cubicBezTo>
                  <a:cubicBezTo>
                    <a:pt x="131" y="2386"/>
                    <a:pt x="138" y="2402"/>
                    <a:pt x="147" y="2417"/>
                  </a:cubicBezTo>
                  <a:cubicBezTo>
                    <a:pt x="154" y="2427"/>
                    <a:pt x="160" y="2438"/>
                    <a:pt x="168" y="2447"/>
                  </a:cubicBezTo>
                  <a:cubicBezTo>
                    <a:pt x="173" y="2455"/>
                    <a:pt x="180" y="2462"/>
                    <a:pt x="187" y="2469"/>
                  </a:cubicBezTo>
                  <a:cubicBezTo>
                    <a:pt x="192" y="2473"/>
                    <a:pt x="196" y="2478"/>
                    <a:pt x="202" y="2482"/>
                  </a:cubicBezTo>
                  <a:cubicBezTo>
                    <a:pt x="208" y="2487"/>
                    <a:pt x="214" y="2491"/>
                    <a:pt x="220" y="2494"/>
                  </a:cubicBezTo>
                  <a:cubicBezTo>
                    <a:pt x="225" y="2496"/>
                    <a:pt x="229" y="2498"/>
                    <a:pt x="233" y="2501"/>
                  </a:cubicBezTo>
                  <a:cubicBezTo>
                    <a:pt x="235" y="2501"/>
                    <a:pt x="239" y="2503"/>
                    <a:pt x="243" y="2503"/>
                  </a:cubicBezTo>
                  <a:lnTo>
                    <a:pt x="249" y="2504"/>
                  </a:lnTo>
                  <a:cubicBezTo>
                    <a:pt x="250" y="2504"/>
                    <a:pt x="252" y="2504"/>
                    <a:pt x="253" y="2504"/>
                  </a:cubicBezTo>
                  <a:cubicBezTo>
                    <a:pt x="256" y="2504"/>
                    <a:pt x="259" y="2504"/>
                    <a:pt x="261" y="2504"/>
                  </a:cubicBezTo>
                  <a:cubicBezTo>
                    <a:pt x="270" y="2503"/>
                    <a:pt x="275" y="2502"/>
                    <a:pt x="280" y="2500"/>
                  </a:cubicBezTo>
                  <a:cubicBezTo>
                    <a:pt x="282" y="2498"/>
                    <a:pt x="284" y="2497"/>
                    <a:pt x="285" y="2496"/>
                  </a:cubicBezTo>
                  <a:cubicBezTo>
                    <a:pt x="291" y="2494"/>
                    <a:pt x="295" y="2491"/>
                    <a:pt x="299" y="2488"/>
                  </a:cubicBezTo>
                  <a:lnTo>
                    <a:pt x="303" y="2485"/>
                  </a:lnTo>
                  <a:cubicBezTo>
                    <a:pt x="307" y="2482"/>
                    <a:pt x="310" y="2478"/>
                    <a:pt x="314" y="2474"/>
                  </a:cubicBezTo>
                  <a:cubicBezTo>
                    <a:pt x="315" y="2472"/>
                    <a:pt x="317" y="2469"/>
                    <a:pt x="319" y="2465"/>
                  </a:cubicBezTo>
                  <a:cubicBezTo>
                    <a:pt x="323" y="2457"/>
                    <a:pt x="324" y="2452"/>
                    <a:pt x="324" y="2448"/>
                  </a:cubicBezTo>
                  <a:lnTo>
                    <a:pt x="325" y="2443"/>
                  </a:lnTo>
                  <a:cubicBezTo>
                    <a:pt x="326" y="2439"/>
                    <a:pt x="326" y="2435"/>
                    <a:pt x="326" y="2431"/>
                  </a:cubicBezTo>
                  <a:cubicBezTo>
                    <a:pt x="325" y="2426"/>
                    <a:pt x="325" y="2422"/>
                    <a:pt x="325" y="2418"/>
                  </a:cubicBezTo>
                  <a:cubicBezTo>
                    <a:pt x="322" y="2405"/>
                    <a:pt x="319" y="2393"/>
                    <a:pt x="316" y="2381"/>
                  </a:cubicBezTo>
                  <a:cubicBezTo>
                    <a:pt x="311" y="2372"/>
                    <a:pt x="307" y="2363"/>
                    <a:pt x="304" y="2352"/>
                  </a:cubicBezTo>
                  <a:lnTo>
                    <a:pt x="298" y="2339"/>
                  </a:lnTo>
                  <a:lnTo>
                    <a:pt x="292" y="2324"/>
                  </a:lnTo>
                  <a:lnTo>
                    <a:pt x="289" y="2319"/>
                  </a:lnTo>
                  <a:cubicBezTo>
                    <a:pt x="286" y="2311"/>
                    <a:pt x="283" y="2305"/>
                    <a:pt x="281" y="2298"/>
                  </a:cubicBezTo>
                  <a:cubicBezTo>
                    <a:pt x="270" y="2267"/>
                    <a:pt x="262" y="2240"/>
                    <a:pt x="257" y="2216"/>
                  </a:cubicBezTo>
                  <a:cubicBezTo>
                    <a:pt x="254" y="2198"/>
                    <a:pt x="251" y="2180"/>
                    <a:pt x="251" y="2160"/>
                  </a:cubicBezTo>
                  <a:cubicBezTo>
                    <a:pt x="251" y="2151"/>
                    <a:pt x="251" y="2142"/>
                    <a:pt x="252" y="2134"/>
                  </a:cubicBezTo>
                  <a:cubicBezTo>
                    <a:pt x="253" y="2126"/>
                    <a:pt x="254" y="2120"/>
                    <a:pt x="256" y="2114"/>
                  </a:cubicBezTo>
                  <a:cubicBezTo>
                    <a:pt x="259" y="2104"/>
                    <a:pt x="263" y="2095"/>
                    <a:pt x="271" y="2088"/>
                  </a:cubicBezTo>
                  <a:cubicBezTo>
                    <a:pt x="274" y="2084"/>
                    <a:pt x="277" y="2081"/>
                    <a:pt x="280" y="2079"/>
                  </a:cubicBezTo>
                  <a:cubicBezTo>
                    <a:pt x="284" y="2077"/>
                    <a:pt x="287" y="2075"/>
                    <a:pt x="291" y="2075"/>
                  </a:cubicBezTo>
                  <a:cubicBezTo>
                    <a:pt x="294" y="2074"/>
                    <a:pt x="296" y="2073"/>
                    <a:pt x="298" y="2073"/>
                  </a:cubicBezTo>
                  <a:lnTo>
                    <a:pt x="303" y="2073"/>
                  </a:lnTo>
                  <a:cubicBezTo>
                    <a:pt x="308" y="2073"/>
                    <a:pt x="313" y="2073"/>
                    <a:pt x="317" y="2074"/>
                  </a:cubicBezTo>
                  <a:cubicBezTo>
                    <a:pt x="328" y="2077"/>
                    <a:pt x="339" y="2083"/>
                    <a:pt x="349" y="2091"/>
                  </a:cubicBezTo>
                  <a:cubicBezTo>
                    <a:pt x="354" y="2096"/>
                    <a:pt x="361" y="2100"/>
                    <a:pt x="366" y="2105"/>
                  </a:cubicBezTo>
                  <a:cubicBezTo>
                    <a:pt x="372" y="2113"/>
                    <a:pt x="377" y="2119"/>
                    <a:pt x="384" y="2126"/>
                  </a:cubicBezTo>
                  <a:cubicBezTo>
                    <a:pt x="397" y="2143"/>
                    <a:pt x="409" y="2162"/>
                    <a:pt x="420" y="2184"/>
                  </a:cubicBezTo>
                  <a:cubicBezTo>
                    <a:pt x="432" y="2205"/>
                    <a:pt x="441" y="2228"/>
                    <a:pt x="452" y="2252"/>
                  </a:cubicBezTo>
                  <a:cubicBezTo>
                    <a:pt x="471" y="2304"/>
                    <a:pt x="489" y="2359"/>
                    <a:pt x="505" y="2410"/>
                  </a:cubicBezTo>
                  <a:lnTo>
                    <a:pt x="511" y="2427"/>
                  </a:lnTo>
                  <a:cubicBezTo>
                    <a:pt x="524" y="2468"/>
                    <a:pt x="539" y="2514"/>
                    <a:pt x="557" y="2560"/>
                  </a:cubicBezTo>
                  <a:cubicBezTo>
                    <a:pt x="560" y="2459"/>
                    <a:pt x="568" y="2358"/>
                    <a:pt x="580" y="2258"/>
                  </a:cubicBezTo>
                  <a:cubicBezTo>
                    <a:pt x="603" y="2075"/>
                    <a:pt x="644" y="1894"/>
                    <a:pt x="700" y="1718"/>
                  </a:cubicBezTo>
                  <a:cubicBezTo>
                    <a:pt x="758" y="1544"/>
                    <a:pt x="830" y="1373"/>
                    <a:pt x="919" y="1212"/>
                  </a:cubicBezTo>
                  <a:cubicBezTo>
                    <a:pt x="1005" y="1054"/>
                    <a:pt x="1104" y="904"/>
                    <a:pt x="1218" y="764"/>
                  </a:cubicBezTo>
                  <a:cubicBezTo>
                    <a:pt x="1332" y="623"/>
                    <a:pt x="1460" y="490"/>
                    <a:pt x="1598" y="372"/>
                  </a:cubicBezTo>
                  <a:cubicBezTo>
                    <a:pt x="1622" y="351"/>
                    <a:pt x="1646" y="331"/>
                    <a:pt x="1670" y="311"/>
                  </a:cubicBezTo>
                  <a:cubicBezTo>
                    <a:pt x="1747" y="249"/>
                    <a:pt x="1827" y="191"/>
                    <a:pt x="1909" y="137"/>
                  </a:cubicBezTo>
                  <a:cubicBezTo>
                    <a:pt x="1939" y="118"/>
                    <a:pt x="1969" y="100"/>
                    <a:pt x="1999" y="81"/>
                  </a:cubicBezTo>
                  <a:cubicBezTo>
                    <a:pt x="1996" y="78"/>
                    <a:pt x="1992" y="75"/>
                    <a:pt x="1989" y="72"/>
                  </a:cubicBezTo>
                  <a:cubicBezTo>
                    <a:pt x="1982" y="67"/>
                    <a:pt x="1975" y="63"/>
                    <a:pt x="1968" y="60"/>
                  </a:cubicBezTo>
                  <a:cubicBezTo>
                    <a:pt x="1962" y="57"/>
                    <a:pt x="1957" y="55"/>
                    <a:pt x="1952" y="52"/>
                  </a:cubicBezTo>
                  <a:cubicBezTo>
                    <a:pt x="1938" y="47"/>
                    <a:pt x="1928" y="44"/>
                    <a:pt x="1919" y="42"/>
                  </a:cubicBezTo>
                  <a:cubicBezTo>
                    <a:pt x="1910" y="40"/>
                    <a:pt x="1902" y="39"/>
                    <a:pt x="1892" y="38"/>
                  </a:cubicBezTo>
                  <a:cubicBezTo>
                    <a:pt x="1878" y="36"/>
                    <a:pt x="1862" y="36"/>
                    <a:pt x="1847" y="35"/>
                  </a:cubicBezTo>
                  <a:lnTo>
                    <a:pt x="1835" y="35"/>
                  </a:lnTo>
                  <a:lnTo>
                    <a:pt x="1830" y="34"/>
                  </a:lnTo>
                  <a:cubicBezTo>
                    <a:pt x="1813" y="34"/>
                    <a:pt x="1796" y="34"/>
                    <a:pt x="1778" y="32"/>
                  </a:cubicBezTo>
                  <a:lnTo>
                    <a:pt x="1773" y="31"/>
                  </a:lnTo>
                  <a:cubicBezTo>
                    <a:pt x="1763" y="29"/>
                    <a:pt x="1753" y="28"/>
                    <a:pt x="1744" y="26"/>
                  </a:cubicBezTo>
                  <a:cubicBezTo>
                    <a:pt x="1735" y="23"/>
                    <a:pt x="1725" y="20"/>
                    <a:pt x="1717" y="17"/>
                  </a:cubicBezTo>
                  <a:cubicBezTo>
                    <a:pt x="1705" y="13"/>
                    <a:pt x="1695" y="9"/>
                    <a:pt x="1687" y="4"/>
                  </a:cubicBezTo>
                  <a:lnTo>
                    <a:pt x="1682" y="0"/>
                  </a:ln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93;p21">
              <a:extLst>
                <a:ext uri="{FF2B5EF4-FFF2-40B4-BE49-F238E27FC236}">
                  <a16:creationId xmlns:a16="http://schemas.microsoft.com/office/drawing/2014/main" id="{A2D36C9C-993D-E5C5-BA45-8F6D1555FE7E}"/>
                </a:ext>
              </a:extLst>
            </p:cNvPr>
            <p:cNvSpPr/>
            <p:nvPr/>
          </p:nvSpPr>
          <p:spPr>
            <a:xfrm>
              <a:off x="3561352" y="2660248"/>
              <a:ext cx="195801" cy="252266"/>
            </a:xfrm>
            <a:custGeom>
              <a:avLst/>
              <a:gdLst/>
              <a:ahLst/>
              <a:cxnLst/>
              <a:rect l="l" t="t" r="r" b="b"/>
              <a:pathLst>
                <a:path w="2000" h="2561" extrusionOk="0">
                  <a:moveTo>
                    <a:pt x="1681" y="0"/>
                  </a:moveTo>
                  <a:cubicBezTo>
                    <a:pt x="1680" y="2"/>
                    <a:pt x="1678" y="2"/>
                    <a:pt x="1677" y="3"/>
                  </a:cubicBezTo>
                  <a:cubicBezTo>
                    <a:pt x="1663" y="10"/>
                    <a:pt x="1650" y="16"/>
                    <a:pt x="1637" y="23"/>
                  </a:cubicBezTo>
                  <a:cubicBezTo>
                    <a:pt x="1625" y="30"/>
                    <a:pt x="1613" y="36"/>
                    <a:pt x="1601" y="42"/>
                  </a:cubicBezTo>
                  <a:cubicBezTo>
                    <a:pt x="1591" y="48"/>
                    <a:pt x="1582" y="53"/>
                    <a:pt x="1572" y="58"/>
                  </a:cubicBezTo>
                  <a:cubicBezTo>
                    <a:pt x="1558" y="66"/>
                    <a:pt x="1543" y="74"/>
                    <a:pt x="1529" y="82"/>
                  </a:cubicBezTo>
                  <a:cubicBezTo>
                    <a:pt x="1519" y="87"/>
                    <a:pt x="1511" y="93"/>
                    <a:pt x="1502" y="98"/>
                  </a:cubicBezTo>
                  <a:cubicBezTo>
                    <a:pt x="1488" y="106"/>
                    <a:pt x="1473" y="114"/>
                    <a:pt x="1457" y="124"/>
                  </a:cubicBezTo>
                  <a:cubicBezTo>
                    <a:pt x="1447" y="130"/>
                    <a:pt x="1437" y="136"/>
                    <a:pt x="1426" y="144"/>
                  </a:cubicBezTo>
                  <a:cubicBezTo>
                    <a:pt x="1414" y="151"/>
                    <a:pt x="1402" y="158"/>
                    <a:pt x="1389" y="166"/>
                  </a:cubicBezTo>
                  <a:cubicBezTo>
                    <a:pt x="1374" y="176"/>
                    <a:pt x="1358" y="186"/>
                    <a:pt x="1343" y="196"/>
                  </a:cubicBezTo>
                  <a:cubicBezTo>
                    <a:pt x="1336" y="200"/>
                    <a:pt x="1330" y="204"/>
                    <a:pt x="1324" y="210"/>
                  </a:cubicBezTo>
                  <a:cubicBezTo>
                    <a:pt x="1290" y="232"/>
                    <a:pt x="1258" y="255"/>
                    <a:pt x="1225" y="278"/>
                  </a:cubicBezTo>
                  <a:cubicBezTo>
                    <a:pt x="1221" y="281"/>
                    <a:pt x="1216" y="284"/>
                    <a:pt x="1212" y="288"/>
                  </a:cubicBezTo>
                  <a:cubicBezTo>
                    <a:pt x="1181" y="310"/>
                    <a:pt x="1152" y="332"/>
                    <a:pt x="1123" y="355"/>
                  </a:cubicBezTo>
                  <a:cubicBezTo>
                    <a:pt x="1122" y="356"/>
                    <a:pt x="1121" y="356"/>
                    <a:pt x="1120" y="357"/>
                  </a:cubicBezTo>
                  <a:cubicBezTo>
                    <a:pt x="1119" y="358"/>
                    <a:pt x="1119" y="358"/>
                    <a:pt x="1118" y="359"/>
                  </a:cubicBezTo>
                  <a:cubicBezTo>
                    <a:pt x="1108" y="366"/>
                    <a:pt x="1099" y="374"/>
                    <a:pt x="1089" y="382"/>
                  </a:cubicBezTo>
                  <a:cubicBezTo>
                    <a:pt x="1080" y="389"/>
                    <a:pt x="1071" y="397"/>
                    <a:pt x="1061" y="404"/>
                  </a:cubicBezTo>
                  <a:cubicBezTo>
                    <a:pt x="1061" y="404"/>
                    <a:pt x="1060" y="404"/>
                    <a:pt x="1060" y="405"/>
                  </a:cubicBezTo>
                  <a:cubicBezTo>
                    <a:pt x="1044" y="419"/>
                    <a:pt x="1028" y="432"/>
                    <a:pt x="1012" y="446"/>
                  </a:cubicBezTo>
                  <a:cubicBezTo>
                    <a:pt x="997" y="458"/>
                    <a:pt x="983" y="471"/>
                    <a:pt x="968" y="484"/>
                  </a:cubicBezTo>
                  <a:cubicBezTo>
                    <a:pt x="967" y="485"/>
                    <a:pt x="966" y="486"/>
                    <a:pt x="965" y="487"/>
                  </a:cubicBezTo>
                  <a:cubicBezTo>
                    <a:pt x="940" y="509"/>
                    <a:pt x="915" y="531"/>
                    <a:pt x="891" y="554"/>
                  </a:cubicBezTo>
                  <a:cubicBezTo>
                    <a:pt x="891" y="555"/>
                    <a:pt x="890" y="555"/>
                    <a:pt x="890" y="555"/>
                  </a:cubicBezTo>
                  <a:cubicBezTo>
                    <a:pt x="718" y="717"/>
                    <a:pt x="563" y="896"/>
                    <a:pt x="429" y="1089"/>
                  </a:cubicBezTo>
                  <a:cubicBezTo>
                    <a:pt x="426" y="1092"/>
                    <a:pt x="424" y="1095"/>
                    <a:pt x="422" y="1098"/>
                  </a:cubicBezTo>
                  <a:cubicBezTo>
                    <a:pt x="412" y="1113"/>
                    <a:pt x="402" y="1128"/>
                    <a:pt x="393" y="1141"/>
                  </a:cubicBezTo>
                  <a:cubicBezTo>
                    <a:pt x="392" y="1142"/>
                    <a:pt x="392" y="1143"/>
                    <a:pt x="391" y="1144"/>
                  </a:cubicBezTo>
                  <a:cubicBezTo>
                    <a:pt x="380" y="1160"/>
                    <a:pt x="369" y="1177"/>
                    <a:pt x="359" y="1194"/>
                  </a:cubicBezTo>
                  <a:cubicBezTo>
                    <a:pt x="356" y="1197"/>
                    <a:pt x="353" y="1201"/>
                    <a:pt x="351" y="1204"/>
                  </a:cubicBezTo>
                  <a:cubicBezTo>
                    <a:pt x="349" y="1208"/>
                    <a:pt x="346" y="1212"/>
                    <a:pt x="344" y="1217"/>
                  </a:cubicBezTo>
                  <a:cubicBezTo>
                    <a:pt x="334" y="1232"/>
                    <a:pt x="324" y="1248"/>
                    <a:pt x="315" y="1264"/>
                  </a:cubicBezTo>
                  <a:cubicBezTo>
                    <a:pt x="301" y="1287"/>
                    <a:pt x="287" y="1310"/>
                    <a:pt x="274" y="1333"/>
                  </a:cubicBezTo>
                  <a:cubicBezTo>
                    <a:pt x="164" y="1523"/>
                    <a:pt x="72" y="1726"/>
                    <a:pt x="1" y="1936"/>
                  </a:cubicBezTo>
                  <a:cubicBezTo>
                    <a:pt x="12" y="1952"/>
                    <a:pt x="21" y="1965"/>
                    <a:pt x="27" y="1979"/>
                  </a:cubicBezTo>
                  <a:cubicBezTo>
                    <a:pt x="42" y="2007"/>
                    <a:pt x="52" y="2033"/>
                    <a:pt x="59" y="2058"/>
                  </a:cubicBezTo>
                  <a:cubicBezTo>
                    <a:pt x="67" y="2084"/>
                    <a:pt x="72" y="2114"/>
                    <a:pt x="76" y="2145"/>
                  </a:cubicBezTo>
                  <a:lnTo>
                    <a:pt x="81" y="2184"/>
                  </a:lnTo>
                  <a:cubicBezTo>
                    <a:pt x="84" y="2199"/>
                    <a:pt x="86" y="2215"/>
                    <a:pt x="88" y="2231"/>
                  </a:cubicBezTo>
                  <a:cubicBezTo>
                    <a:pt x="91" y="2256"/>
                    <a:pt x="95" y="2279"/>
                    <a:pt x="101" y="2301"/>
                  </a:cubicBezTo>
                  <a:cubicBezTo>
                    <a:pt x="104" y="2313"/>
                    <a:pt x="108" y="2326"/>
                    <a:pt x="112" y="2339"/>
                  </a:cubicBezTo>
                  <a:cubicBezTo>
                    <a:pt x="116" y="2350"/>
                    <a:pt x="120" y="2362"/>
                    <a:pt x="125" y="2373"/>
                  </a:cubicBezTo>
                  <a:cubicBezTo>
                    <a:pt x="131" y="2386"/>
                    <a:pt x="138" y="2402"/>
                    <a:pt x="147" y="2417"/>
                  </a:cubicBezTo>
                  <a:cubicBezTo>
                    <a:pt x="154" y="2427"/>
                    <a:pt x="160" y="2438"/>
                    <a:pt x="168" y="2447"/>
                  </a:cubicBezTo>
                  <a:cubicBezTo>
                    <a:pt x="173" y="2455"/>
                    <a:pt x="180" y="2462"/>
                    <a:pt x="187" y="2469"/>
                  </a:cubicBezTo>
                  <a:cubicBezTo>
                    <a:pt x="192" y="2473"/>
                    <a:pt x="196" y="2478"/>
                    <a:pt x="202" y="2482"/>
                  </a:cubicBezTo>
                  <a:cubicBezTo>
                    <a:pt x="208" y="2487"/>
                    <a:pt x="214" y="2491"/>
                    <a:pt x="220" y="2494"/>
                  </a:cubicBezTo>
                  <a:cubicBezTo>
                    <a:pt x="225" y="2496"/>
                    <a:pt x="229" y="2498"/>
                    <a:pt x="233" y="2501"/>
                  </a:cubicBezTo>
                  <a:cubicBezTo>
                    <a:pt x="235" y="2501"/>
                    <a:pt x="239" y="2503"/>
                    <a:pt x="243" y="2503"/>
                  </a:cubicBezTo>
                  <a:lnTo>
                    <a:pt x="249" y="2504"/>
                  </a:lnTo>
                  <a:cubicBezTo>
                    <a:pt x="250" y="2504"/>
                    <a:pt x="252" y="2504"/>
                    <a:pt x="253" y="2504"/>
                  </a:cubicBezTo>
                  <a:cubicBezTo>
                    <a:pt x="256" y="2504"/>
                    <a:pt x="259" y="2504"/>
                    <a:pt x="261" y="2504"/>
                  </a:cubicBezTo>
                  <a:cubicBezTo>
                    <a:pt x="270" y="2503"/>
                    <a:pt x="275" y="2502"/>
                    <a:pt x="280" y="2500"/>
                  </a:cubicBezTo>
                  <a:cubicBezTo>
                    <a:pt x="282" y="2498"/>
                    <a:pt x="284" y="2497"/>
                    <a:pt x="285" y="2496"/>
                  </a:cubicBezTo>
                  <a:cubicBezTo>
                    <a:pt x="291" y="2494"/>
                    <a:pt x="295" y="2491"/>
                    <a:pt x="299" y="2488"/>
                  </a:cubicBezTo>
                  <a:lnTo>
                    <a:pt x="303" y="2485"/>
                  </a:lnTo>
                  <a:cubicBezTo>
                    <a:pt x="307" y="2482"/>
                    <a:pt x="310" y="2478"/>
                    <a:pt x="314" y="2474"/>
                  </a:cubicBezTo>
                  <a:cubicBezTo>
                    <a:pt x="315" y="2472"/>
                    <a:pt x="317" y="2469"/>
                    <a:pt x="319" y="2465"/>
                  </a:cubicBezTo>
                  <a:cubicBezTo>
                    <a:pt x="323" y="2457"/>
                    <a:pt x="324" y="2452"/>
                    <a:pt x="324" y="2448"/>
                  </a:cubicBezTo>
                  <a:lnTo>
                    <a:pt x="325" y="2443"/>
                  </a:lnTo>
                  <a:cubicBezTo>
                    <a:pt x="326" y="2439"/>
                    <a:pt x="326" y="2435"/>
                    <a:pt x="326" y="2431"/>
                  </a:cubicBezTo>
                  <a:cubicBezTo>
                    <a:pt x="325" y="2426"/>
                    <a:pt x="325" y="2422"/>
                    <a:pt x="325" y="2418"/>
                  </a:cubicBezTo>
                  <a:cubicBezTo>
                    <a:pt x="322" y="2405"/>
                    <a:pt x="319" y="2393"/>
                    <a:pt x="316" y="2381"/>
                  </a:cubicBezTo>
                  <a:cubicBezTo>
                    <a:pt x="311" y="2372"/>
                    <a:pt x="307" y="2363"/>
                    <a:pt x="304" y="2352"/>
                  </a:cubicBezTo>
                  <a:lnTo>
                    <a:pt x="298" y="2339"/>
                  </a:lnTo>
                  <a:lnTo>
                    <a:pt x="292" y="2324"/>
                  </a:lnTo>
                  <a:lnTo>
                    <a:pt x="289" y="2319"/>
                  </a:lnTo>
                  <a:cubicBezTo>
                    <a:pt x="286" y="2311"/>
                    <a:pt x="283" y="2305"/>
                    <a:pt x="281" y="2298"/>
                  </a:cubicBezTo>
                  <a:cubicBezTo>
                    <a:pt x="270" y="2267"/>
                    <a:pt x="262" y="2240"/>
                    <a:pt x="257" y="2216"/>
                  </a:cubicBezTo>
                  <a:cubicBezTo>
                    <a:pt x="254" y="2198"/>
                    <a:pt x="251" y="2180"/>
                    <a:pt x="251" y="2160"/>
                  </a:cubicBezTo>
                  <a:cubicBezTo>
                    <a:pt x="251" y="2151"/>
                    <a:pt x="251" y="2142"/>
                    <a:pt x="252" y="2134"/>
                  </a:cubicBezTo>
                  <a:cubicBezTo>
                    <a:pt x="253" y="2126"/>
                    <a:pt x="254" y="2120"/>
                    <a:pt x="256" y="2114"/>
                  </a:cubicBezTo>
                  <a:cubicBezTo>
                    <a:pt x="259" y="2104"/>
                    <a:pt x="263" y="2095"/>
                    <a:pt x="271" y="2088"/>
                  </a:cubicBezTo>
                  <a:cubicBezTo>
                    <a:pt x="274" y="2084"/>
                    <a:pt x="277" y="2081"/>
                    <a:pt x="280" y="2079"/>
                  </a:cubicBezTo>
                  <a:cubicBezTo>
                    <a:pt x="284" y="2077"/>
                    <a:pt x="287" y="2075"/>
                    <a:pt x="291" y="2075"/>
                  </a:cubicBezTo>
                  <a:cubicBezTo>
                    <a:pt x="294" y="2074"/>
                    <a:pt x="296" y="2073"/>
                    <a:pt x="298" y="2073"/>
                  </a:cubicBezTo>
                  <a:lnTo>
                    <a:pt x="303" y="2073"/>
                  </a:lnTo>
                  <a:cubicBezTo>
                    <a:pt x="308" y="2073"/>
                    <a:pt x="313" y="2073"/>
                    <a:pt x="317" y="2074"/>
                  </a:cubicBezTo>
                  <a:cubicBezTo>
                    <a:pt x="328" y="2077"/>
                    <a:pt x="339" y="2083"/>
                    <a:pt x="349" y="2091"/>
                  </a:cubicBezTo>
                  <a:cubicBezTo>
                    <a:pt x="354" y="2096"/>
                    <a:pt x="361" y="2100"/>
                    <a:pt x="366" y="2105"/>
                  </a:cubicBezTo>
                  <a:cubicBezTo>
                    <a:pt x="372" y="2113"/>
                    <a:pt x="377" y="2119"/>
                    <a:pt x="384" y="2126"/>
                  </a:cubicBezTo>
                  <a:cubicBezTo>
                    <a:pt x="397" y="2143"/>
                    <a:pt x="409" y="2162"/>
                    <a:pt x="420" y="2184"/>
                  </a:cubicBezTo>
                  <a:cubicBezTo>
                    <a:pt x="432" y="2205"/>
                    <a:pt x="441" y="2228"/>
                    <a:pt x="452" y="2252"/>
                  </a:cubicBezTo>
                  <a:cubicBezTo>
                    <a:pt x="471" y="2304"/>
                    <a:pt x="489" y="2359"/>
                    <a:pt x="505" y="2410"/>
                  </a:cubicBezTo>
                  <a:lnTo>
                    <a:pt x="511" y="2427"/>
                  </a:lnTo>
                  <a:cubicBezTo>
                    <a:pt x="524" y="2468"/>
                    <a:pt x="539" y="2514"/>
                    <a:pt x="557" y="2560"/>
                  </a:cubicBezTo>
                  <a:cubicBezTo>
                    <a:pt x="560" y="2459"/>
                    <a:pt x="568" y="2358"/>
                    <a:pt x="580" y="2258"/>
                  </a:cubicBezTo>
                  <a:cubicBezTo>
                    <a:pt x="603" y="2075"/>
                    <a:pt x="644" y="1894"/>
                    <a:pt x="700" y="1718"/>
                  </a:cubicBezTo>
                  <a:cubicBezTo>
                    <a:pt x="758" y="1544"/>
                    <a:pt x="830" y="1373"/>
                    <a:pt x="919" y="1212"/>
                  </a:cubicBezTo>
                  <a:cubicBezTo>
                    <a:pt x="1005" y="1054"/>
                    <a:pt x="1104" y="904"/>
                    <a:pt x="1218" y="764"/>
                  </a:cubicBezTo>
                  <a:cubicBezTo>
                    <a:pt x="1332" y="623"/>
                    <a:pt x="1460" y="490"/>
                    <a:pt x="1598" y="372"/>
                  </a:cubicBezTo>
                  <a:cubicBezTo>
                    <a:pt x="1622" y="351"/>
                    <a:pt x="1646" y="331"/>
                    <a:pt x="1670" y="311"/>
                  </a:cubicBezTo>
                  <a:cubicBezTo>
                    <a:pt x="1747" y="249"/>
                    <a:pt x="1827" y="191"/>
                    <a:pt x="1909" y="137"/>
                  </a:cubicBezTo>
                  <a:cubicBezTo>
                    <a:pt x="1939" y="118"/>
                    <a:pt x="1969" y="100"/>
                    <a:pt x="1999" y="81"/>
                  </a:cubicBezTo>
                  <a:cubicBezTo>
                    <a:pt x="1996" y="78"/>
                    <a:pt x="1992" y="75"/>
                    <a:pt x="1989" y="72"/>
                  </a:cubicBezTo>
                  <a:cubicBezTo>
                    <a:pt x="1982" y="67"/>
                    <a:pt x="1975" y="63"/>
                    <a:pt x="1968" y="60"/>
                  </a:cubicBezTo>
                  <a:cubicBezTo>
                    <a:pt x="1962" y="57"/>
                    <a:pt x="1957" y="55"/>
                    <a:pt x="1952" y="52"/>
                  </a:cubicBezTo>
                  <a:cubicBezTo>
                    <a:pt x="1938" y="47"/>
                    <a:pt x="1928" y="44"/>
                    <a:pt x="1919" y="42"/>
                  </a:cubicBezTo>
                  <a:cubicBezTo>
                    <a:pt x="1910" y="40"/>
                    <a:pt x="1902" y="39"/>
                    <a:pt x="1892" y="38"/>
                  </a:cubicBezTo>
                  <a:cubicBezTo>
                    <a:pt x="1878" y="36"/>
                    <a:pt x="1862" y="36"/>
                    <a:pt x="1847" y="35"/>
                  </a:cubicBezTo>
                  <a:lnTo>
                    <a:pt x="1835" y="35"/>
                  </a:lnTo>
                  <a:lnTo>
                    <a:pt x="1830" y="34"/>
                  </a:lnTo>
                  <a:cubicBezTo>
                    <a:pt x="1813" y="34"/>
                    <a:pt x="1796" y="34"/>
                    <a:pt x="1778" y="32"/>
                  </a:cubicBezTo>
                  <a:lnTo>
                    <a:pt x="1773" y="31"/>
                  </a:lnTo>
                  <a:cubicBezTo>
                    <a:pt x="1763" y="29"/>
                    <a:pt x="1753" y="28"/>
                    <a:pt x="1744" y="26"/>
                  </a:cubicBezTo>
                  <a:cubicBezTo>
                    <a:pt x="1735" y="23"/>
                    <a:pt x="1725" y="20"/>
                    <a:pt x="1717" y="17"/>
                  </a:cubicBezTo>
                  <a:cubicBezTo>
                    <a:pt x="1705" y="13"/>
                    <a:pt x="1695" y="9"/>
                    <a:pt x="1687" y="4"/>
                  </a:cubicBezTo>
                  <a:lnTo>
                    <a:pt x="1682" y="0"/>
                  </a:ln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94;p21">
              <a:extLst>
                <a:ext uri="{FF2B5EF4-FFF2-40B4-BE49-F238E27FC236}">
                  <a16:creationId xmlns:a16="http://schemas.microsoft.com/office/drawing/2014/main" id="{39F63711-2DA3-B0A7-2243-A41041BC1508}"/>
                </a:ext>
              </a:extLst>
            </p:cNvPr>
            <p:cNvSpPr/>
            <p:nvPr/>
          </p:nvSpPr>
          <p:spPr>
            <a:xfrm>
              <a:off x="3800523" y="3192754"/>
              <a:ext cx="51691" cy="75749"/>
            </a:xfrm>
            <a:custGeom>
              <a:avLst/>
              <a:gdLst/>
              <a:ahLst/>
              <a:cxnLst/>
              <a:rect l="l" t="t" r="r" b="b"/>
              <a:pathLst>
                <a:path w="528" h="769" extrusionOk="0">
                  <a:moveTo>
                    <a:pt x="0" y="0"/>
                  </a:moveTo>
                  <a:cubicBezTo>
                    <a:pt x="9" y="33"/>
                    <a:pt x="19" y="66"/>
                    <a:pt x="30" y="103"/>
                  </a:cubicBezTo>
                  <a:cubicBezTo>
                    <a:pt x="44" y="150"/>
                    <a:pt x="60" y="197"/>
                    <a:pt x="76" y="244"/>
                  </a:cubicBezTo>
                  <a:cubicBezTo>
                    <a:pt x="89" y="287"/>
                    <a:pt x="103" y="331"/>
                    <a:pt x="117" y="375"/>
                  </a:cubicBezTo>
                  <a:cubicBezTo>
                    <a:pt x="133" y="426"/>
                    <a:pt x="150" y="473"/>
                    <a:pt x="170" y="518"/>
                  </a:cubicBezTo>
                  <a:cubicBezTo>
                    <a:pt x="198" y="580"/>
                    <a:pt x="227" y="630"/>
                    <a:pt x="259" y="671"/>
                  </a:cubicBezTo>
                  <a:cubicBezTo>
                    <a:pt x="269" y="684"/>
                    <a:pt x="281" y="696"/>
                    <a:pt x="291" y="707"/>
                  </a:cubicBezTo>
                  <a:cubicBezTo>
                    <a:pt x="301" y="716"/>
                    <a:pt x="310" y="724"/>
                    <a:pt x="320" y="731"/>
                  </a:cubicBezTo>
                  <a:cubicBezTo>
                    <a:pt x="331" y="739"/>
                    <a:pt x="335" y="742"/>
                    <a:pt x="341" y="745"/>
                  </a:cubicBezTo>
                  <a:cubicBezTo>
                    <a:pt x="348" y="749"/>
                    <a:pt x="354" y="752"/>
                    <a:pt x="361" y="755"/>
                  </a:cubicBezTo>
                  <a:cubicBezTo>
                    <a:pt x="369" y="758"/>
                    <a:pt x="377" y="762"/>
                    <a:pt x="384" y="764"/>
                  </a:cubicBezTo>
                  <a:cubicBezTo>
                    <a:pt x="393" y="766"/>
                    <a:pt x="400" y="767"/>
                    <a:pt x="408" y="768"/>
                  </a:cubicBezTo>
                  <a:cubicBezTo>
                    <a:pt x="417" y="769"/>
                    <a:pt x="424" y="769"/>
                    <a:pt x="432" y="769"/>
                  </a:cubicBezTo>
                  <a:cubicBezTo>
                    <a:pt x="444" y="768"/>
                    <a:pt x="455" y="767"/>
                    <a:pt x="468" y="765"/>
                  </a:cubicBezTo>
                  <a:cubicBezTo>
                    <a:pt x="474" y="764"/>
                    <a:pt x="481" y="763"/>
                    <a:pt x="488" y="761"/>
                  </a:cubicBezTo>
                  <a:cubicBezTo>
                    <a:pt x="494" y="758"/>
                    <a:pt x="500" y="756"/>
                    <a:pt x="507" y="754"/>
                  </a:cubicBezTo>
                  <a:cubicBezTo>
                    <a:pt x="508" y="754"/>
                    <a:pt x="511" y="752"/>
                    <a:pt x="514" y="751"/>
                  </a:cubicBezTo>
                  <a:lnTo>
                    <a:pt x="519" y="747"/>
                  </a:lnTo>
                  <a:cubicBezTo>
                    <a:pt x="520" y="746"/>
                    <a:pt x="522" y="744"/>
                    <a:pt x="523" y="743"/>
                  </a:cubicBezTo>
                  <a:cubicBezTo>
                    <a:pt x="525" y="741"/>
                    <a:pt x="525" y="739"/>
                    <a:pt x="526" y="738"/>
                  </a:cubicBezTo>
                  <a:cubicBezTo>
                    <a:pt x="527" y="730"/>
                    <a:pt x="527" y="728"/>
                    <a:pt x="527" y="725"/>
                  </a:cubicBezTo>
                  <a:cubicBezTo>
                    <a:pt x="526" y="720"/>
                    <a:pt x="525" y="716"/>
                    <a:pt x="523" y="711"/>
                  </a:cubicBezTo>
                  <a:cubicBezTo>
                    <a:pt x="515" y="694"/>
                    <a:pt x="503" y="679"/>
                    <a:pt x="492" y="663"/>
                  </a:cubicBezTo>
                  <a:lnTo>
                    <a:pt x="488" y="658"/>
                  </a:lnTo>
                  <a:lnTo>
                    <a:pt x="484" y="652"/>
                  </a:lnTo>
                  <a:cubicBezTo>
                    <a:pt x="479" y="647"/>
                    <a:pt x="475" y="642"/>
                    <a:pt x="472" y="637"/>
                  </a:cubicBezTo>
                  <a:cubicBezTo>
                    <a:pt x="466" y="629"/>
                    <a:pt x="461" y="620"/>
                    <a:pt x="455" y="612"/>
                  </a:cubicBezTo>
                  <a:cubicBezTo>
                    <a:pt x="449" y="600"/>
                    <a:pt x="444" y="587"/>
                    <a:pt x="440" y="575"/>
                  </a:cubicBezTo>
                  <a:cubicBezTo>
                    <a:pt x="438" y="567"/>
                    <a:pt x="435" y="559"/>
                    <a:pt x="433" y="549"/>
                  </a:cubicBezTo>
                  <a:cubicBezTo>
                    <a:pt x="432" y="544"/>
                    <a:pt x="431" y="538"/>
                    <a:pt x="431" y="532"/>
                  </a:cubicBezTo>
                  <a:cubicBezTo>
                    <a:pt x="430" y="519"/>
                    <a:pt x="431" y="507"/>
                    <a:pt x="433" y="495"/>
                  </a:cubicBezTo>
                  <a:lnTo>
                    <a:pt x="434" y="489"/>
                  </a:lnTo>
                  <a:cubicBezTo>
                    <a:pt x="436" y="477"/>
                    <a:pt x="439" y="466"/>
                    <a:pt x="440" y="454"/>
                  </a:cubicBezTo>
                  <a:cubicBezTo>
                    <a:pt x="441" y="443"/>
                    <a:pt x="441" y="431"/>
                    <a:pt x="441" y="420"/>
                  </a:cubicBezTo>
                  <a:cubicBezTo>
                    <a:pt x="440" y="409"/>
                    <a:pt x="440" y="398"/>
                    <a:pt x="438" y="387"/>
                  </a:cubicBezTo>
                  <a:cubicBezTo>
                    <a:pt x="435" y="372"/>
                    <a:pt x="431" y="358"/>
                    <a:pt x="428" y="346"/>
                  </a:cubicBezTo>
                  <a:cubicBezTo>
                    <a:pt x="424" y="337"/>
                    <a:pt x="420" y="327"/>
                    <a:pt x="416" y="317"/>
                  </a:cubicBezTo>
                  <a:lnTo>
                    <a:pt x="411" y="308"/>
                  </a:lnTo>
                  <a:cubicBezTo>
                    <a:pt x="401" y="284"/>
                    <a:pt x="388" y="255"/>
                    <a:pt x="380" y="227"/>
                  </a:cubicBezTo>
                  <a:cubicBezTo>
                    <a:pt x="377" y="214"/>
                    <a:pt x="373" y="199"/>
                    <a:pt x="371" y="185"/>
                  </a:cubicBezTo>
                  <a:cubicBezTo>
                    <a:pt x="370" y="175"/>
                    <a:pt x="369" y="163"/>
                    <a:pt x="369" y="153"/>
                  </a:cubicBezTo>
                  <a:cubicBezTo>
                    <a:pt x="370" y="144"/>
                    <a:pt x="371" y="133"/>
                    <a:pt x="373" y="124"/>
                  </a:cubicBezTo>
                  <a:cubicBezTo>
                    <a:pt x="374" y="123"/>
                    <a:pt x="374" y="122"/>
                    <a:pt x="374" y="121"/>
                  </a:cubicBezTo>
                  <a:cubicBezTo>
                    <a:pt x="247" y="89"/>
                    <a:pt x="122" y="50"/>
                    <a:pt x="0"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95;p21">
              <a:extLst>
                <a:ext uri="{FF2B5EF4-FFF2-40B4-BE49-F238E27FC236}">
                  <a16:creationId xmlns:a16="http://schemas.microsoft.com/office/drawing/2014/main" id="{41B63A9B-DD5C-3099-7EF1-F95C70B8C6D2}"/>
                </a:ext>
              </a:extLst>
            </p:cNvPr>
            <p:cNvSpPr/>
            <p:nvPr/>
          </p:nvSpPr>
          <p:spPr>
            <a:xfrm>
              <a:off x="3800523" y="3192754"/>
              <a:ext cx="51691" cy="75749"/>
            </a:xfrm>
            <a:custGeom>
              <a:avLst/>
              <a:gdLst/>
              <a:ahLst/>
              <a:cxnLst/>
              <a:rect l="l" t="t" r="r" b="b"/>
              <a:pathLst>
                <a:path w="528" h="769" extrusionOk="0">
                  <a:moveTo>
                    <a:pt x="0" y="0"/>
                  </a:moveTo>
                  <a:cubicBezTo>
                    <a:pt x="9" y="33"/>
                    <a:pt x="19" y="66"/>
                    <a:pt x="30" y="103"/>
                  </a:cubicBezTo>
                  <a:cubicBezTo>
                    <a:pt x="44" y="150"/>
                    <a:pt x="60" y="197"/>
                    <a:pt x="76" y="244"/>
                  </a:cubicBezTo>
                  <a:cubicBezTo>
                    <a:pt x="89" y="287"/>
                    <a:pt x="103" y="331"/>
                    <a:pt x="117" y="375"/>
                  </a:cubicBezTo>
                  <a:cubicBezTo>
                    <a:pt x="133" y="426"/>
                    <a:pt x="150" y="473"/>
                    <a:pt x="170" y="518"/>
                  </a:cubicBezTo>
                  <a:cubicBezTo>
                    <a:pt x="198" y="580"/>
                    <a:pt x="227" y="630"/>
                    <a:pt x="259" y="671"/>
                  </a:cubicBezTo>
                  <a:cubicBezTo>
                    <a:pt x="269" y="684"/>
                    <a:pt x="281" y="696"/>
                    <a:pt x="291" y="707"/>
                  </a:cubicBezTo>
                  <a:cubicBezTo>
                    <a:pt x="301" y="716"/>
                    <a:pt x="310" y="724"/>
                    <a:pt x="320" y="731"/>
                  </a:cubicBezTo>
                  <a:cubicBezTo>
                    <a:pt x="331" y="739"/>
                    <a:pt x="335" y="742"/>
                    <a:pt x="341" y="745"/>
                  </a:cubicBezTo>
                  <a:cubicBezTo>
                    <a:pt x="348" y="749"/>
                    <a:pt x="354" y="752"/>
                    <a:pt x="361" y="755"/>
                  </a:cubicBezTo>
                  <a:cubicBezTo>
                    <a:pt x="369" y="758"/>
                    <a:pt x="377" y="762"/>
                    <a:pt x="384" y="764"/>
                  </a:cubicBezTo>
                  <a:cubicBezTo>
                    <a:pt x="393" y="766"/>
                    <a:pt x="400" y="767"/>
                    <a:pt x="408" y="768"/>
                  </a:cubicBezTo>
                  <a:cubicBezTo>
                    <a:pt x="417" y="769"/>
                    <a:pt x="424" y="769"/>
                    <a:pt x="432" y="769"/>
                  </a:cubicBezTo>
                  <a:cubicBezTo>
                    <a:pt x="444" y="768"/>
                    <a:pt x="455" y="767"/>
                    <a:pt x="468" y="765"/>
                  </a:cubicBezTo>
                  <a:cubicBezTo>
                    <a:pt x="474" y="764"/>
                    <a:pt x="481" y="763"/>
                    <a:pt x="488" y="761"/>
                  </a:cubicBezTo>
                  <a:cubicBezTo>
                    <a:pt x="494" y="758"/>
                    <a:pt x="500" y="756"/>
                    <a:pt x="507" y="754"/>
                  </a:cubicBezTo>
                  <a:cubicBezTo>
                    <a:pt x="508" y="754"/>
                    <a:pt x="511" y="752"/>
                    <a:pt x="514" y="751"/>
                  </a:cubicBezTo>
                  <a:lnTo>
                    <a:pt x="519" y="747"/>
                  </a:lnTo>
                  <a:cubicBezTo>
                    <a:pt x="520" y="746"/>
                    <a:pt x="522" y="744"/>
                    <a:pt x="523" y="743"/>
                  </a:cubicBezTo>
                  <a:cubicBezTo>
                    <a:pt x="525" y="741"/>
                    <a:pt x="525" y="739"/>
                    <a:pt x="526" y="738"/>
                  </a:cubicBezTo>
                  <a:cubicBezTo>
                    <a:pt x="527" y="730"/>
                    <a:pt x="527" y="728"/>
                    <a:pt x="527" y="725"/>
                  </a:cubicBezTo>
                  <a:cubicBezTo>
                    <a:pt x="526" y="720"/>
                    <a:pt x="525" y="716"/>
                    <a:pt x="523" y="711"/>
                  </a:cubicBezTo>
                  <a:cubicBezTo>
                    <a:pt x="515" y="694"/>
                    <a:pt x="503" y="679"/>
                    <a:pt x="492" y="663"/>
                  </a:cubicBezTo>
                  <a:lnTo>
                    <a:pt x="488" y="658"/>
                  </a:lnTo>
                  <a:lnTo>
                    <a:pt x="484" y="652"/>
                  </a:lnTo>
                  <a:cubicBezTo>
                    <a:pt x="479" y="647"/>
                    <a:pt x="475" y="642"/>
                    <a:pt x="472" y="637"/>
                  </a:cubicBezTo>
                  <a:cubicBezTo>
                    <a:pt x="466" y="629"/>
                    <a:pt x="461" y="620"/>
                    <a:pt x="455" y="612"/>
                  </a:cubicBezTo>
                  <a:cubicBezTo>
                    <a:pt x="449" y="600"/>
                    <a:pt x="444" y="587"/>
                    <a:pt x="440" y="575"/>
                  </a:cubicBezTo>
                  <a:cubicBezTo>
                    <a:pt x="438" y="567"/>
                    <a:pt x="435" y="559"/>
                    <a:pt x="433" y="549"/>
                  </a:cubicBezTo>
                  <a:cubicBezTo>
                    <a:pt x="432" y="544"/>
                    <a:pt x="431" y="538"/>
                    <a:pt x="431" y="532"/>
                  </a:cubicBezTo>
                  <a:cubicBezTo>
                    <a:pt x="430" y="519"/>
                    <a:pt x="431" y="507"/>
                    <a:pt x="433" y="495"/>
                  </a:cubicBezTo>
                  <a:lnTo>
                    <a:pt x="434" y="489"/>
                  </a:lnTo>
                  <a:cubicBezTo>
                    <a:pt x="436" y="477"/>
                    <a:pt x="439" y="466"/>
                    <a:pt x="440" y="454"/>
                  </a:cubicBezTo>
                  <a:cubicBezTo>
                    <a:pt x="441" y="443"/>
                    <a:pt x="441" y="431"/>
                    <a:pt x="441" y="420"/>
                  </a:cubicBezTo>
                  <a:cubicBezTo>
                    <a:pt x="440" y="409"/>
                    <a:pt x="440" y="398"/>
                    <a:pt x="438" y="387"/>
                  </a:cubicBezTo>
                  <a:cubicBezTo>
                    <a:pt x="435" y="372"/>
                    <a:pt x="431" y="358"/>
                    <a:pt x="428" y="346"/>
                  </a:cubicBezTo>
                  <a:cubicBezTo>
                    <a:pt x="424" y="337"/>
                    <a:pt x="420" y="327"/>
                    <a:pt x="416" y="317"/>
                  </a:cubicBezTo>
                  <a:lnTo>
                    <a:pt x="411" y="308"/>
                  </a:lnTo>
                  <a:cubicBezTo>
                    <a:pt x="401" y="284"/>
                    <a:pt x="388" y="255"/>
                    <a:pt x="380" y="227"/>
                  </a:cubicBezTo>
                  <a:cubicBezTo>
                    <a:pt x="377" y="214"/>
                    <a:pt x="373" y="199"/>
                    <a:pt x="371" y="185"/>
                  </a:cubicBezTo>
                  <a:cubicBezTo>
                    <a:pt x="370" y="175"/>
                    <a:pt x="369" y="163"/>
                    <a:pt x="369" y="153"/>
                  </a:cubicBezTo>
                  <a:cubicBezTo>
                    <a:pt x="370" y="144"/>
                    <a:pt x="371" y="133"/>
                    <a:pt x="373" y="124"/>
                  </a:cubicBezTo>
                  <a:cubicBezTo>
                    <a:pt x="374" y="123"/>
                    <a:pt x="374" y="122"/>
                    <a:pt x="374" y="121"/>
                  </a:cubicBezTo>
                  <a:cubicBezTo>
                    <a:pt x="247" y="89"/>
                    <a:pt x="122" y="50"/>
                    <a:pt x="0"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96;p21">
              <a:extLst>
                <a:ext uri="{FF2B5EF4-FFF2-40B4-BE49-F238E27FC236}">
                  <a16:creationId xmlns:a16="http://schemas.microsoft.com/office/drawing/2014/main" id="{04CF0DBE-8004-5E89-E059-1C29C276A2BD}"/>
                </a:ext>
              </a:extLst>
            </p:cNvPr>
            <p:cNvSpPr/>
            <p:nvPr/>
          </p:nvSpPr>
          <p:spPr>
            <a:xfrm>
              <a:off x="3826466" y="2624984"/>
              <a:ext cx="74796" cy="9653"/>
            </a:xfrm>
            <a:custGeom>
              <a:avLst/>
              <a:gdLst/>
              <a:ahLst/>
              <a:cxnLst/>
              <a:rect l="l" t="t" r="r" b="b"/>
              <a:pathLst>
                <a:path w="764" h="98" extrusionOk="0">
                  <a:moveTo>
                    <a:pt x="529" y="1"/>
                  </a:moveTo>
                  <a:cubicBezTo>
                    <a:pt x="493" y="1"/>
                    <a:pt x="456" y="1"/>
                    <a:pt x="419" y="2"/>
                  </a:cubicBezTo>
                  <a:lnTo>
                    <a:pt x="411" y="2"/>
                  </a:lnTo>
                  <a:cubicBezTo>
                    <a:pt x="372" y="3"/>
                    <a:pt x="334" y="4"/>
                    <a:pt x="295" y="6"/>
                  </a:cubicBezTo>
                  <a:cubicBezTo>
                    <a:pt x="294" y="6"/>
                    <a:pt x="292" y="6"/>
                    <a:pt x="291" y="7"/>
                  </a:cubicBezTo>
                  <a:cubicBezTo>
                    <a:pt x="261" y="8"/>
                    <a:pt x="233" y="10"/>
                    <a:pt x="204" y="12"/>
                  </a:cubicBezTo>
                  <a:cubicBezTo>
                    <a:pt x="195" y="13"/>
                    <a:pt x="185" y="14"/>
                    <a:pt x="175" y="16"/>
                  </a:cubicBezTo>
                  <a:cubicBezTo>
                    <a:pt x="158" y="18"/>
                    <a:pt x="140" y="19"/>
                    <a:pt x="122" y="21"/>
                  </a:cubicBezTo>
                  <a:cubicBezTo>
                    <a:pt x="110" y="23"/>
                    <a:pt x="96" y="24"/>
                    <a:pt x="84" y="25"/>
                  </a:cubicBezTo>
                  <a:cubicBezTo>
                    <a:pt x="67" y="27"/>
                    <a:pt x="51" y="29"/>
                    <a:pt x="36" y="31"/>
                  </a:cubicBezTo>
                  <a:cubicBezTo>
                    <a:pt x="25" y="33"/>
                    <a:pt x="15" y="34"/>
                    <a:pt x="4" y="35"/>
                  </a:cubicBezTo>
                  <a:lnTo>
                    <a:pt x="0" y="36"/>
                  </a:lnTo>
                  <a:cubicBezTo>
                    <a:pt x="1" y="36"/>
                    <a:pt x="1" y="36"/>
                    <a:pt x="1" y="37"/>
                  </a:cubicBezTo>
                  <a:cubicBezTo>
                    <a:pt x="12" y="46"/>
                    <a:pt x="22" y="52"/>
                    <a:pt x="32" y="58"/>
                  </a:cubicBezTo>
                  <a:cubicBezTo>
                    <a:pt x="54" y="71"/>
                    <a:pt x="78" y="81"/>
                    <a:pt x="102" y="91"/>
                  </a:cubicBezTo>
                  <a:cubicBezTo>
                    <a:pt x="109" y="93"/>
                    <a:pt x="115" y="95"/>
                    <a:pt x="121" y="97"/>
                  </a:cubicBezTo>
                  <a:cubicBezTo>
                    <a:pt x="176" y="85"/>
                    <a:pt x="230" y="72"/>
                    <a:pt x="284" y="63"/>
                  </a:cubicBezTo>
                  <a:cubicBezTo>
                    <a:pt x="285" y="63"/>
                    <a:pt x="288" y="62"/>
                    <a:pt x="289" y="62"/>
                  </a:cubicBezTo>
                  <a:cubicBezTo>
                    <a:pt x="292" y="60"/>
                    <a:pt x="296" y="60"/>
                    <a:pt x="299" y="59"/>
                  </a:cubicBezTo>
                  <a:cubicBezTo>
                    <a:pt x="303" y="58"/>
                    <a:pt x="308" y="58"/>
                    <a:pt x="313" y="57"/>
                  </a:cubicBezTo>
                  <a:lnTo>
                    <a:pt x="314" y="57"/>
                  </a:lnTo>
                  <a:cubicBezTo>
                    <a:pt x="333" y="54"/>
                    <a:pt x="351" y="51"/>
                    <a:pt x="371" y="48"/>
                  </a:cubicBezTo>
                  <a:cubicBezTo>
                    <a:pt x="382" y="46"/>
                    <a:pt x="392" y="45"/>
                    <a:pt x="404" y="43"/>
                  </a:cubicBezTo>
                  <a:cubicBezTo>
                    <a:pt x="462" y="34"/>
                    <a:pt x="521" y="27"/>
                    <a:pt x="580" y="23"/>
                  </a:cubicBezTo>
                  <a:cubicBezTo>
                    <a:pt x="641" y="18"/>
                    <a:pt x="702" y="14"/>
                    <a:pt x="762" y="12"/>
                  </a:cubicBezTo>
                  <a:lnTo>
                    <a:pt x="763" y="12"/>
                  </a:lnTo>
                  <a:cubicBezTo>
                    <a:pt x="757" y="12"/>
                    <a:pt x="751" y="11"/>
                    <a:pt x="743" y="11"/>
                  </a:cubicBezTo>
                  <a:cubicBezTo>
                    <a:pt x="738" y="10"/>
                    <a:pt x="732" y="10"/>
                    <a:pt x="726" y="9"/>
                  </a:cubicBezTo>
                  <a:cubicBezTo>
                    <a:pt x="703" y="8"/>
                    <a:pt x="680" y="6"/>
                    <a:pt x="657" y="5"/>
                  </a:cubicBezTo>
                  <a:lnTo>
                    <a:pt x="643" y="5"/>
                  </a:lnTo>
                  <a:cubicBezTo>
                    <a:pt x="606" y="3"/>
                    <a:pt x="570" y="2"/>
                    <a:pt x="532"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97;p21">
              <a:extLst>
                <a:ext uri="{FF2B5EF4-FFF2-40B4-BE49-F238E27FC236}">
                  <a16:creationId xmlns:a16="http://schemas.microsoft.com/office/drawing/2014/main" id="{11B1853E-C173-F21B-41AB-04274132F0C7}"/>
                </a:ext>
              </a:extLst>
            </p:cNvPr>
            <p:cNvSpPr/>
            <p:nvPr/>
          </p:nvSpPr>
          <p:spPr>
            <a:xfrm>
              <a:off x="3826466" y="2624984"/>
              <a:ext cx="74796" cy="9653"/>
            </a:xfrm>
            <a:custGeom>
              <a:avLst/>
              <a:gdLst/>
              <a:ahLst/>
              <a:cxnLst/>
              <a:rect l="l" t="t" r="r" b="b"/>
              <a:pathLst>
                <a:path w="764" h="98" extrusionOk="0">
                  <a:moveTo>
                    <a:pt x="529" y="1"/>
                  </a:moveTo>
                  <a:cubicBezTo>
                    <a:pt x="493" y="1"/>
                    <a:pt x="456" y="1"/>
                    <a:pt x="419" y="2"/>
                  </a:cubicBezTo>
                  <a:lnTo>
                    <a:pt x="411" y="2"/>
                  </a:lnTo>
                  <a:cubicBezTo>
                    <a:pt x="372" y="3"/>
                    <a:pt x="334" y="4"/>
                    <a:pt x="295" y="6"/>
                  </a:cubicBezTo>
                  <a:cubicBezTo>
                    <a:pt x="294" y="6"/>
                    <a:pt x="292" y="6"/>
                    <a:pt x="291" y="7"/>
                  </a:cubicBezTo>
                  <a:cubicBezTo>
                    <a:pt x="261" y="8"/>
                    <a:pt x="233" y="10"/>
                    <a:pt x="204" y="12"/>
                  </a:cubicBezTo>
                  <a:cubicBezTo>
                    <a:pt x="195" y="13"/>
                    <a:pt x="185" y="14"/>
                    <a:pt x="175" y="16"/>
                  </a:cubicBezTo>
                  <a:cubicBezTo>
                    <a:pt x="158" y="18"/>
                    <a:pt x="140" y="19"/>
                    <a:pt x="122" y="21"/>
                  </a:cubicBezTo>
                  <a:cubicBezTo>
                    <a:pt x="110" y="23"/>
                    <a:pt x="96" y="24"/>
                    <a:pt x="84" y="25"/>
                  </a:cubicBezTo>
                  <a:cubicBezTo>
                    <a:pt x="67" y="27"/>
                    <a:pt x="51" y="29"/>
                    <a:pt x="36" y="31"/>
                  </a:cubicBezTo>
                  <a:cubicBezTo>
                    <a:pt x="25" y="33"/>
                    <a:pt x="15" y="34"/>
                    <a:pt x="4" y="35"/>
                  </a:cubicBezTo>
                  <a:lnTo>
                    <a:pt x="0" y="36"/>
                  </a:lnTo>
                  <a:cubicBezTo>
                    <a:pt x="1" y="36"/>
                    <a:pt x="1" y="36"/>
                    <a:pt x="1" y="37"/>
                  </a:cubicBezTo>
                  <a:cubicBezTo>
                    <a:pt x="12" y="46"/>
                    <a:pt x="22" y="52"/>
                    <a:pt x="32" y="58"/>
                  </a:cubicBezTo>
                  <a:cubicBezTo>
                    <a:pt x="54" y="71"/>
                    <a:pt x="78" y="81"/>
                    <a:pt x="102" y="91"/>
                  </a:cubicBezTo>
                  <a:cubicBezTo>
                    <a:pt x="109" y="93"/>
                    <a:pt x="115" y="95"/>
                    <a:pt x="121" y="97"/>
                  </a:cubicBezTo>
                  <a:cubicBezTo>
                    <a:pt x="176" y="85"/>
                    <a:pt x="230" y="72"/>
                    <a:pt x="284" y="63"/>
                  </a:cubicBezTo>
                  <a:cubicBezTo>
                    <a:pt x="285" y="63"/>
                    <a:pt x="288" y="62"/>
                    <a:pt x="289" y="62"/>
                  </a:cubicBezTo>
                  <a:cubicBezTo>
                    <a:pt x="292" y="60"/>
                    <a:pt x="296" y="60"/>
                    <a:pt x="299" y="59"/>
                  </a:cubicBezTo>
                  <a:cubicBezTo>
                    <a:pt x="303" y="58"/>
                    <a:pt x="308" y="58"/>
                    <a:pt x="313" y="57"/>
                  </a:cubicBezTo>
                  <a:lnTo>
                    <a:pt x="314" y="57"/>
                  </a:lnTo>
                  <a:cubicBezTo>
                    <a:pt x="333" y="54"/>
                    <a:pt x="351" y="51"/>
                    <a:pt x="371" y="48"/>
                  </a:cubicBezTo>
                  <a:cubicBezTo>
                    <a:pt x="382" y="46"/>
                    <a:pt x="392" y="45"/>
                    <a:pt x="404" y="43"/>
                  </a:cubicBezTo>
                  <a:cubicBezTo>
                    <a:pt x="462" y="34"/>
                    <a:pt x="521" y="27"/>
                    <a:pt x="580" y="23"/>
                  </a:cubicBezTo>
                  <a:cubicBezTo>
                    <a:pt x="641" y="18"/>
                    <a:pt x="702" y="14"/>
                    <a:pt x="762" y="12"/>
                  </a:cubicBezTo>
                  <a:lnTo>
                    <a:pt x="763" y="12"/>
                  </a:lnTo>
                  <a:cubicBezTo>
                    <a:pt x="757" y="12"/>
                    <a:pt x="751" y="11"/>
                    <a:pt x="743" y="11"/>
                  </a:cubicBezTo>
                  <a:cubicBezTo>
                    <a:pt x="738" y="10"/>
                    <a:pt x="732" y="10"/>
                    <a:pt x="726" y="9"/>
                  </a:cubicBezTo>
                  <a:cubicBezTo>
                    <a:pt x="703" y="8"/>
                    <a:pt x="680" y="6"/>
                    <a:pt x="657" y="5"/>
                  </a:cubicBezTo>
                  <a:lnTo>
                    <a:pt x="643" y="5"/>
                  </a:lnTo>
                  <a:cubicBezTo>
                    <a:pt x="606" y="3"/>
                    <a:pt x="570" y="2"/>
                    <a:pt x="532"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98;p21">
              <a:extLst>
                <a:ext uri="{FF2B5EF4-FFF2-40B4-BE49-F238E27FC236}">
                  <a16:creationId xmlns:a16="http://schemas.microsoft.com/office/drawing/2014/main" id="{A195C640-1D66-68CC-4FE1-0E3CFE9B793C}"/>
                </a:ext>
              </a:extLst>
            </p:cNvPr>
            <p:cNvSpPr/>
            <p:nvPr/>
          </p:nvSpPr>
          <p:spPr>
            <a:xfrm>
              <a:off x="4134266" y="2902663"/>
              <a:ext cx="69118" cy="241628"/>
            </a:xfrm>
            <a:custGeom>
              <a:avLst/>
              <a:gdLst/>
              <a:ahLst/>
              <a:cxnLst/>
              <a:rect l="l" t="t" r="r" b="b"/>
              <a:pathLst>
                <a:path w="706" h="2453" extrusionOk="0">
                  <a:moveTo>
                    <a:pt x="660" y="1"/>
                  </a:moveTo>
                  <a:lnTo>
                    <a:pt x="660" y="1"/>
                  </a:lnTo>
                  <a:cubicBezTo>
                    <a:pt x="660" y="2"/>
                    <a:pt x="660" y="3"/>
                    <a:pt x="661" y="5"/>
                  </a:cubicBezTo>
                  <a:lnTo>
                    <a:pt x="661" y="5"/>
                  </a:lnTo>
                  <a:cubicBezTo>
                    <a:pt x="661" y="3"/>
                    <a:pt x="660" y="2"/>
                    <a:pt x="660" y="1"/>
                  </a:cubicBezTo>
                  <a:close/>
                  <a:moveTo>
                    <a:pt x="661" y="5"/>
                  </a:moveTo>
                  <a:cubicBezTo>
                    <a:pt x="661" y="8"/>
                    <a:pt x="661" y="11"/>
                    <a:pt x="661" y="13"/>
                  </a:cubicBezTo>
                  <a:cubicBezTo>
                    <a:pt x="670" y="199"/>
                    <a:pt x="664" y="386"/>
                    <a:pt x="639" y="570"/>
                  </a:cubicBezTo>
                  <a:cubicBezTo>
                    <a:pt x="615" y="751"/>
                    <a:pt x="574" y="929"/>
                    <a:pt x="517" y="1103"/>
                  </a:cubicBezTo>
                  <a:cubicBezTo>
                    <a:pt x="460" y="1274"/>
                    <a:pt x="388" y="1441"/>
                    <a:pt x="301" y="1600"/>
                  </a:cubicBezTo>
                  <a:cubicBezTo>
                    <a:pt x="217" y="1753"/>
                    <a:pt x="119" y="1902"/>
                    <a:pt x="9" y="2039"/>
                  </a:cubicBezTo>
                  <a:lnTo>
                    <a:pt x="0" y="2049"/>
                  </a:lnTo>
                  <a:cubicBezTo>
                    <a:pt x="0" y="2056"/>
                    <a:pt x="0" y="2062"/>
                    <a:pt x="0" y="2067"/>
                  </a:cubicBezTo>
                  <a:cubicBezTo>
                    <a:pt x="0" y="2128"/>
                    <a:pt x="1" y="2181"/>
                    <a:pt x="8" y="2234"/>
                  </a:cubicBezTo>
                  <a:cubicBezTo>
                    <a:pt x="11" y="2253"/>
                    <a:pt x="14" y="2271"/>
                    <a:pt x="18" y="2289"/>
                  </a:cubicBezTo>
                  <a:cubicBezTo>
                    <a:pt x="24" y="2309"/>
                    <a:pt x="31" y="2327"/>
                    <a:pt x="38" y="2344"/>
                  </a:cubicBezTo>
                  <a:cubicBezTo>
                    <a:pt x="44" y="2359"/>
                    <a:pt x="51" y="2372"/>
                    <a:pt x="59" y="2384"/>
                  </a:cubicBezTo>
                  <a:cubicBezTo>
                    <a:pt x="66" y="2396"/>
                    <a:pt x="74" y="2408"/>
                    <a:pt x="83" y="2418"/>
                  </a:cubicBezTo>
                  <a:cubicBezTo>
                    <a:pt x="93" y="2432"/>
                    <a:pt x="103" y="2442"/>
                    <a:pt x="113" y="2453"/>
                  </a:cubicBezTo>
                  <a:cubicBezTo>
                    <a:pt x="117" y="2446"/>
                    <a:pt x="123" y="2438"/>
                    <a:pt x="128" y="2432"/>
                  </a:cubicBezTo>
                  <a:cubicBezTo>
                    <a:pt x="136" y="2419"/>
                    <a:pt x="144" y="2407"/>
                    <a:pt x="153" y="2394"/>
                  </a:cubicBezTo>
                  <a:cubicBezTo>
                    <a:pt x="154" y="2392"/>
                    <a:pt x="154" y="2391"/>
                    <a:pt x="155" y="2390"/>
                  </a:cubicBezTo>
                  <a:cubicBezTo>
                    <a:pt x="157" y="2388"/>
                    <a:pt x="158" y="2386"/>
                    <a:pt x="159" y="2384"/>
                  </a:cubicBezTo>
                  <a:cubicBezTo>
                    <a:pt x="170" y="2367"/>
                    <a:pt x="180" y="2351"/>
                    <a:pt x="190" y="2335"/>
                  </a:cubicBezTo>
                  <a:cubicBezTo>
                    <a:pt x="193" y="2331"/>
                    <a:pt x="196" y="2326"/>
                    <a:pt x="198" y="2322"/>
                  </a:cubicBezTo>
                  <a:cubicBezTo>
                    <a:pt x="199" y="2321"/>
                    <a:pt x="200" y="2320"/>
                    <a:pt x="200" y="2319"/>
                  </a:cubicBezTo>
                  <a:cubicBezTo>
                    <a:pt x="202" y="2317"/>
                    <a:pt x="203" y="2314"/>
                    <a:pt x="205" y="2312"/>
                  </a:cubicBezTo>
                  <a:cubicBezTo>
                    <a:pt x="212" y="2299"/>
                    <a:pt x="220" y="2288"/>
                    <a:pt x="227" y="2275"/>
                  </a:cubicBezTo>
                  <a:lnTo>
                    <a:pt x="234" y="2263"/>
                  </a:lnTo>
                  <a:cubicBezTo>
                    <a:pt x="238" y="2257"/>
                    <a:pt x="241" y="2252"/>
                    <a:pt x="244" y="2247"/>
                  </a:cubicBezTo>
                  <a:cubicBezTo>
                    <a:pt x="246" y="2244"/>
                    <a:pt x="247" y="2242"/>
                    <a:pt x="249" y="2239"/>
                  </a:cubicBezTo>
                  <a:cubicBezTo>
                    <a:pt x="249" y="2237"/>
                    <a:pt x="249" y="2237"/>
                    <a:pt x="250" y="2236"/>
                  </a:cubicBezTo>
                  <a:cubicBezTo>
                    <a:pt x="254" y="2229"/>
                    <a:pt x="258" y="2221"/>
                    <a:pt x="263" y="2213"/>
                  </a:cubicBezTo>
                  <a:lnTo>
                    <a:pt x="271" y="2200"/>
                  </a:lnTo>
                  <a:cubicBezTo>
                    <a:pt x="275" y="2191"/>
                    <a:pt x="280" y="2183"/>
                    <a:pt x="286" y="2174"/>
                  </a:cubicBezTo>
                  <a:cubicBezTo>
                    <a:pt x="287" y="2171"/>
                    <a:pt x="289" y="2167"/>
                    <a:pt x="291" y="2164"/>
                  </a:cubicBezTo>
                  <a:lnTo>
                    <a:pt x="294" y="2159"/>
                  </a:lnTo>
                  <a:cubicBezTo>
                    <a:pt x="295" y="2156"/>
                    <a:pt x="297" y="2153"/>
                    <a:pt x="298" y="2150"/>
                  </a:cubicBezTo>
                  <a:cubicBezTo>
                    <a:pt x="301" y="2145"/>
                    <a:pt x="303" y="2140"/>
                    <a:pt x="307" y="2135"/>
                  </a:cubicBezTo>
                  <a:cubicBezTo>
                    <a:pt x="313" y="2124"/>
                    <a:pt x="319" y="2112"/>
                    <a:pt x="324" y="2100"/>
                  </a:cubicBezTo>
                  <a:cubicBezTo>
                    <a:pt x="327" y="2096"/>
                    <a:pt x="330" y="2092"/>
                    <a:pt x="332" y="2088"/>
                  </a:cubicBezTo>
                  <a:cubicBezTo>
                    <a:pt x="332" y="2087"/>
                    <a:pt x="333" y="2086"/>
                    <a:pt x="333" y="2085"/>
                  </a:cubicBezTo>
                  <a:cubicBezTo>
                    <a:pt x="336" y="2080"/>
                    <a:pt x="339" y="2074"/>
                    <a:pt x="341" y="2069"/>
                  </a:cubicBezTo>
                  <a:cubicBezTo>
                    <a:pt x="348" y="2054"/>
                    <a:pt x="356" y="2040"/>
                    <a:pt x="363" y="2026"/>
                  </a:cubicBezTo>
                  <a:cubicBezTo>
                    <a:pt x="367" y="2018"/>
                    <a:pt x="371" y="2008"/>
                    <a:pt x="376" y="2000"/>
                  </a:cubicBezTo>
                  <a:cubicBezTo>
                    <a:pt x="383" y="1984"/>
                    <a:pt x="390" y="1968"/>
                    <a:pt x="399" y="1951"/>
                  </a:cubicBezTo>
                  <a:lnTo>
                    <a:pt x="408" y="1930"/>
                  </a:lnTo>
                  <a:cubicBezTo>
                    <a:pt x="416" y="1912"/>
                    <a:pt x="424" y="1895"/>
                    <a:pt x="432" y="1876"/>
                  </a:cubicBezTo>
                  <a:cubicBezTo>
                    <a:pt x="434" y="1869"/>
                    <a:pt x="437" y="1863"/>
                    <a:pt x="439" y="1858"/>
                  </a:cubicBezTo>
                  <a:cubicBezTo>
                    <a:pt x="448" y="1838"/>
                    <a:pt x="455" y="1819"/>
                    <a:pt x="463" y="1800"/>
                  </a:cubicBezTo>
                  <a:cubicBezTo>
                    <a:pt x="465" y="1795"/>
                    <a:pt x="468" y="1789"/>
                    <a:pt x="470" y="1784"/>
                  </a:cubicBezTo>
                  <a:cubicBezTo>
                    <a:pt x="478" y="1764"/>
                    <a:pt x="485" y="1745"/>
                    <a:pt x="493" y="1725"/>
                  </a:cubicBezTo>
                  <a:cubicBezTo>
                    <a:pt x="495" y="1719"/>
                    <a:pt x="497" y="1714"/>
                    <a:pt x="499" y="1708"/>
                  </a:cubicBezTo>
                  <a:cubicBezTo>
                    <a:pt x="506" y="1689"/>
                    <a:pt x="513" y="1669"/>
                    <a:pt x="520" y="1649"/>
                  </a:cubicBezTo>
                  <a:lnTo>
                    <a:pt x="526" y="1632"/>
                  </a:lnTo>
                  <a:cubicBezTo>
                    <a:pt x="532" y="1612"/>
                    <a:pt x="539" y="1592"/>
                    <a:pt x="545" y="1574"/>
                  </a:cubicBezTo>
                  <a:cubicBezTo>
                    <a:pt x="547" y="1567"/>
                    <a:pt x="549" y="1561"/>
                    <a:pt x="551" y="1555"/>
                  </a:cubicBezTo>
                  <a:cubicBezTo>
                    <a:pt x="558" y="1536"/>
                    <a:pt x="563" y="1517"/>
                    <a:pt x="569" y="1497"/>
                  </a:cubicBezTo>
                  <a:cubicBezTo>
                    <a:pt x="571" y="1491"/>
                    <a:pt x="573" y="1484"/>
                    <a:pt x="574" y="1477"/>
                  </a:cubicBezTo>
                  <a:cubicBezTo>
                    <a:pt x="579" y="1458"/>
                    <a:pt x="585" y="1441"/>
                    <a:pt x="590" y="1422"/>
                  </a:cubicBezTo>
                  <a:cubicBezTo>
                    <a:pt x="592" y="1415"/>
                    <a:pt x="594" y="1406"/>
                    <a:pt x="596" y="1398"/>
                  </a:cubicBezTo>
                  <a:cubicBezTo>
                    <a:pt x="600" y="1381"/>
                    <a:pt x="605" y="1364"/>
                    <a:pt x="609" y="1348"/>
                  </a:cubicBezTo>
                  <a:cubicBezTo>
                    <a:pt x="611" y="1338"/>
                    <a:pt x="614" y="1329"/>
                    <a:pt x="616" y="1319"/>
                  </a:cubicBezTo>
                  <a:cubicBezTo>
                    <a:pt x="619" y="1305"/>
                    <a:pt x="622" y="1291"/>
                    <a:pt x="625" y="1277"/>
                  </a:cubicBezTo>
                  <a:cubicBezTo>
                    <a:pt x="629" y="1264"/>
                    <a:pt x="632" y="1251"/>
                    <a:pt x="634" y="1240"/>
                  </a:cubicBezTo>
                  <a:cubicBezTo>
                    <a:pt x="636" y="1233"/>
                    <a:pt x="637" y="1225"/>
                    <a:pt x="638" y="1218"/>
                  </a:cubicBezTo>
                  <a:cubicBezTo>
                    <a:pt x="650" y="1164"/>
                    <a:pt x="659" y="1108"/>
                    <a:pt x="667" y="1054"/>
                  </a:cubicBezTo>
                  <a:cubicBezTo>
                    <a:pt x="674" y="1014"/>
                    <a:pt x="679" y="973"/>
                    <a:pt x="684" y="934"/>
                  </a:cubicBezTo>
                  <a:cubicBezTo>
                    <a:pt x="684" y="933"/>
                    <a:pt x="684" y="931"/>
                    <a:pt x="684" y="930"/>
                  </a:cubicBezTo>
                  <a:cubicBezTo>
                    <a:pt x="686" y="907"/>
                    <a:pt x="689" y="883"/>
                    <a:pt x="691" y="860"/>
                  </a:cubicBezTo>
                  <a:cubicBezTo>
                    <a:pt x="691" y="857"/>
                    <a:pt x="691" y="855"/>
                    <a:pt x="691" y="852"/>
                  </a:cubicBezTo>
                  <a:cubicBezTo>
                    <a:pt x="693" y="829"/>
                    <a:pt x="696" y="807"/>
                    <a:pt x="698" y="784"/>
                  </a:cubicBezTo>
                  <a:cubicBezTo>
                    <a:pt x="698" y="780"/>
                    <a:pt x="698" y="777"/>
                    <a:pt x="698" y="773"/>
                  </a:cubicBezTo>
                  <a:cubicBezTo>
                    <a:pt x="700" y="751"/>
                    <a:pt x="701" y="729"/>
                    <a:pt x="702" y="708"/>
                  </a:cubicBezTo>
                  <a:cubicBezTo>
                    <a:pt x="702" y="703"/>
                    <a:pt x="702" y="697"/>
                    <a:pt x="703" y="692"/>
                  </a:cubicBezTo>
                  <a:cubicBezTo>
                    <a:pt x="703" y="671"/>
                    <a:pt x="704" y="650"/>
                    <a:pt x="705" y="629"/>
                  </a:cubicBezTo>
                  <a:lnTo>
                    <a:pt x="705" y="612"/>
                  </a:lnTo>
                  <a:cubicBezTo>
                    <a:pt x="705" y="592"/>
                    <a:pt x="705" y="571"/>
                    <a:pt x="705" y="551"/>
                  </a:cubicBezTo>
                  <a:lnTo>
                    <a:pt x="705" y="531"/>
                  </a:lnTo>
                  <a:cubicBezTo>
                    <a:pt x="706" y="511"/>
                    <a:pt x="705" y="491"/>
                    <a:pt x="705" y="471"/>
                  </a:cubicBezTo>
                  <a:cubicBezTo>
                    <a:pt x="705" y="464"/>
                    <a:pt x="704" y="457"/>
                    <a:pt x="704" y="449"/>
                  </a:cubicBezTo>
                  <a:cubicBezTo>
                    <a:pt x="704" y="431"/>
                    <a:pt x="703" y="411"/>
                    <a:pt x="702" y="392"/>
                  </a:cubicBezTo>
                  <a:cubicBezTo>
                    <a:pt x="702" y="384"/>
                    <a:pt x="701" y="375"/>
                    <a:pt x="701" y="368"/>
                  </a:cubicBezTo>
                  <a:cubicBezTo>
                    <a:pt x="700" y="349"/>
                    <a:pt x="699" y="330"/>
                    <a:pt x="697" y="311"/>
                  </a:cubicBezTo>
                  <a:cubicBezTo>
                    <a:pt x="697" y="303"/>
                    <a:pt x="696" y="294"/>
                    <a:pt x="696" y="285"/>
                  </a:cubicBezTo>
                  <a:cubicBezTo>
                    <a:pt x="693" y="268"/>
                    <a:pt x="692" y="249"/>
                    <a:pt x="690" y="231"/>
                  </a:cubicBezTo>
                  <a:cubicBezTo>
                    <a:pt x="689" y="222"/>
                    <a:pt x="688" y="213"/>
                    <a:pt x="687" y="204"/>
                  </a:cubicBezTo>
                  <a:cubicBezTo>
                    <a:pt x="686" y="186"/>
                    <a:pt x="684" y="167"/>
                    <a:pt x="682" y="149"/>
                  </a:cubicBezTo>
                  <a:cubicBezTo>
                    <a:pt x="681" y="143"/>
                    <a:pt x="680" y="136"/>
                    <a:pt x="679" y="129"/>
                  </a:cubicBezTo>
                  <a:cubicBezTo>
                    <a:pt x="677" y="110"/>
                    <a:pt x="674" y="90"/>
                    <a:pt x="671" y="70"/>
                  </a:cubicBezTo>
                  <a:cubicBezTo>
                    <a:pt x="669" y="48"/>
                    <a:pt x="665" y="26"/>
                    <a:pt x="661" y="5"/>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99;p21">
              <a:extLst>
                <a:ext uri="{FF2B5EF4-FFF2-40B4-BE49-F238E27FC236}">
                  <a16:creationId xmlns:a16="http://schemas.microsoft.com/office/drawing/2014/main" id="{7716B44C-DAD6-C29B-C748-0E6A054CCBA0}"/>
                </a:ext>
              </a:extLst>
            </p:cNvPr>
            <p:cNvSpPr/>
            <p:nvPr/>
          </p:nvSpPr>
          <p:spPr>
            <a:xfrm>
              <a:off x="4134266" y="2902663"/>
              <a:ext cx="69118" cy="241628"/>
            </a:xfrm>
            <a:custGeom>
              <a:avLst/>
              <a:gdLst/>
              <a:ahLst/>
              <a:cxnLst/>
              <a:rect l="l" t="t" r="r" b="b"/>
              <a:pathLst>
                <a:path w="706" h="2453" extrusionOk="0">
                  <a:moveTo>
                    <a:pt x="660" y="1"/>
                  </a:moveTo>
                  <a:lnTo>
                    <a:pt x="660" y="1"/>
                  </a:lnTo>
                  <a:cubicBezTo>
                    <a:pt x="660" y="2"/>
                    <a:pt x="660" y="3"/>
                    <a:pt x="661" y="5"/>
                  </a:cubicBezTo>
                  <a:lnTo>
                    <a:pt x="661" y="5"/>
                  </a:lnTo>
                  <a:cubicBezTo>
                    <a:pt x="661" y="3"/>
                    <a:pt x="660" y="2"/>
                    <a:pt x="660" y="1"/>
                  </a:cubicBezTo>
                  <a:close/>
                  <a:moveTo>
                    <a:pt x="661" y="5"/>
                  </a:moveTo>
                  <a:cubicBezTo>
                    <a:pt x="661" y="8"/>
                    <a:pt x="661" y="11"/>
                    <a:pt x="661" y="13"/>
                  </a:cubicBezTo>
                  <a:cubicBezTo>
                    <a:pt x="670" y="199"/>
                    <a:pt x="664" y="386"/>
                    <a:pt x="639" y="570"/>
                  </a:cubicBezTo>
                  <a:cubicBezTo>
                    <a:pt x="615" y="751"/>
                    <a:pt x="574" y="929"/>
                    <a:pt x="517" y="1103"/>
                  </a:cubicBezTo>
                  <a:cubicBezTo>
                    <a:pt x="460" y="1274"/>
                    <a:pt x="388" y="1441"/>
                    <a:pt x="301" y="1600"/>
                  </a:cubicBezTo>
                  <a:cubicBezTo>
                    <a:pt x="217" y="1753"/>
                    <a:pt x="119" y="1902"/>
                    <a:pt x="9" y="2039"/>
                  </a:cubicBezTo>
                  <a:lnTo>
                    <a:pt x="0" y="2049"/>
                  </a:lnTo>
                  <a:cubicBezTo>
                    <a:pt x="0" y="2056"/>
                    <a:pt x="0" y="2062"/>
                    <a:pt x="0" y="2067"/>
                  </a:cubicBezTo>
                  <a:cubicBezTo>
                    <a:pt x="0" y="2128"/>
                    <a:pt x="1" y="2181"/>
                    <a:pt x="8" y="2234"/>
                  </a:cubicBezTo>
                  <a:cubicBezTo>
                    <a:pt x="11" y="2253"/>
                    <a:pt x="14" y="2271"/>
                    <a:pt x="18" y="2289"/>
                  </a:cubicBezTo>
                  <a:cubicBezTo>
                    <a:pt x="24" y="2309"/>
                    <a:pt x="31" y="2327"/>
                    <a:pt x="38" y="2344"/>
                  </a:cubicBezTo>
                  <a:cubicBezTo>
                    <a:pt x="44" y="2359"/>
                    <a:pt x="51" y="2372"/>
                    <a:pt x="59" y="2384"/>
                  </a:cubicBezTo>
                  <a:cubicBezTo>
                    <a:pt x="66" y="2396"/>
                    <a:pt x="74" y="2408"/>
                    <a:pt x="83" y="2418"/>
                  </a:cubicBezTo>
                  <a:cubicBezTo>
                    <a:pt x="93" y="2432"/>
                    <a:pt x="103" y="2442"/>
                    <a:pt x="113" y="2453"/>
                  </a:cubicBezTo>
                  <a:cubicBezTo>
                    <a:pt x="117" y="2446"/>
                    <a:pt x="123" y="2438"/>
                    <a:pt x="128" y="2432"/>
                  </a:cubicBezTo>
                  <a:cubicBezTo>
                    <a:pt x="136" y="2419"/>
                    <a:pt x="144" y="2407"/>
                    <a:pt x="153" y="2394"/>
                  </a:cubicBezTo>
                  <a:cubicBezTo>
                    <a:pt x="154" y="2392"/>
                    <a:pt x="154" y="2391"/>
                    <a:pt x="155" y="2390"/>
                  </a:cubicBezTo>
                  <a:cubicBezTo>
                    <a:pt x="157" y="2388"/>
                    <a:pt x="158" y="2386"/>
                    <a:pt x="159" y="2384"/>
                  </a:cubicBezTo>
                  <a:cubicBezTo>
                    <a:pt x="170" y="2367"/>
                    <a:pt x="180" y="2351"/>
                    <a:pt x="190" y="2335"/>
                  </a:cubicBezTo>
                  <a:cubicBezTo>
                    <a:pt x="193" y="2331"/>
                    <a:pt x="196" y="2326"/>
                    <a:pt x="198" y="2322"/>
                  </a:cubicBezTo>
                  <a:cubicBezTo>
                    <a:pt x="199" y="2321"/>
                    <a:pt x="200" y="2320"/>
                    <a:pt x="200" y="2319"/>
                  </a:cubicBezTo>
                  <a:cubicBezTo>
                    <a:pt x="202" y="2317"/>
                    <a:pt x="203" y="2314"/>
                    <a:pt x="205" y="2312"/>
                  </a:cubicBezTo>
                  <a:cubicBezTo>
                    <a:pt x="212" y="2299"/>
                    <a:pt x="220" y="2288"/>
                    <a:pt x="227" y="2275"/>
                  </a:cubicBezTo>
                  <a:lnTo>
                    <a:pt x="234" y="2263"/>
                  </a:lnTo>
                  <a:cubicBezTo>
                    <a:pt x="238" y="2257"/>
                    <a:pt x="241" y="2252"/>
                    <a:pt x="244" y="2247"/>
                  </a:cubicBezTo>
                  <a:cubicBezTo>
                    <a:pt x="246" y="2244"/>
                    <a:pt x="247" y="2242"/>
                    <a:pt x="249" y="2239"/>
                  </a:cubicBezTo>
                  <a:cubicBezTo>
                    <a:pt x="249" y="2237"/>
                    <a:pt x="249" y="2237"/>
                    <a:pt x="250" y="2236"/>
                  </a:cubicBezTo>
                  <a:cubicBezTo>
                    <a:pt x="254" y="2229"/>
                    <a:pt x="258" y="2221"/>
                    <a:pt x="263" y="2213"/>
                  </a:cubicBezTo>
                  <a:lnTo>
                    <a:pt x="271" y="2200"/>
                  </a:lnTo>
                  <a:cubicBezTo>
                    <a:pt x="275" y="2191"/>
                    <a:pt x="280" y="2183"/>
                    <a:pt x="286" y="2174"/>
                  </a:cubicBezTo>
                  <a:cubicBezTo>
                    <a:pt x="287" y="2171"/>
                    <a:pt x="289" y="2167"/>
                    <a:pt x="291" y="2164"/>
                  </a:cubicBezTo>
                  <a:lnTo>
                    <a:pt x="294" y="2159"/>
                  </a:lnTo>
                  <a:cubicBezTo>
                    <a:pt x="295" y="2156"/>
                    <a:pt x="297" y="2153"/>
                    <a:pt x="298" y="2150"/>
                  </a:cubicBezTo>
                  <a:cubicBezTo>
                    <a:pt x="301" y="2145"/>
                    <a:pt x="303" y="2140"/>
                    <a:pt x="307" y="2135"/>
                  </a:cubicBezTo>
                  <a:cubicBezTo>
                    <a:pt x="313" y="2124"/>
                    <a:pt x="319" y="2112"/>
                    <a:pt x="324" y="2100"/>
                  </a:cubicBezTo>
                  <a:cubicBezTo>
                    <a:pt x="327" y="2096"/>
                    <a:pt x="330" y="2092"/>
                    <a:pt x="332" y="2088"/>
                  </a:cubicBezTo>
                  <a:cubicBezTo>
                    <a:pt x="332" y="2087"/>
                    <a:pt x="333" y="2086"/>
                    <a:pt x="333" y="2085"/>
                  </a:cubicBezTo>
                  <a:cubicBezTo>
                    <a:pt x="336" y="2080"/>
                    <a:pt x="339" y="2074"/>
                    <a:pt x="341" y="2069"/>
                  </a:cubicBezTo>
                  <a:cubicBezTo>
                    <a:pt x="348" y="2054"/>
                    <a:pt x="356" y="2040"/>
                    <a:pt x="363" y="2026"/>
                  </a:cubicBezTo>
                  <a:cubicBezTo>
                    <a:pt x="367" y="2018"/>
                    <a:pt x="371" y="2008"/>
                    <a:pt x="376" y="2000"/>
                  </a:cubicBezTo>
                  <a:cubicBezTo>
                    <a:pt x="383" y="1984"/>
                    <a:pt x="390" y="1968"/>
                    <a:pt x="399" y="1951"/>
                  </a:cubicBezTo>
                  <a:lnTo>
                    <a:pt x="408" y="1930"/>
                  </a:lnTo>
                  <a:cubicBezTo>
                    <a:pt x="416" y="1912"/>
                    <a:pt x="424" y="1895"/>
                    <a:pt x="432" y="1876"/>
                  </a:cubicBezTo>
                  <a:cubicBezTo>
                    <a:pt x="434" y="1869"/>
                    <a:pt x="437" y="1863"/>
                    <a:pt x="439" y="1858"/>
                  </a:cubicBezTo>
                  <a:cubicBezTo>
                    <a:pt x="448" y="1838"/>
                    <a:pt x="455" y="1819"/>
                    <a:pt x="463" y="1800"/>
                  </a:cubicBezTo>
                  <a:cubicBezTo>
                    <a:pt x="465" y="1795"/>
                    <a:pt x="468" y="1789"/>
                    <a:pt x="470" y="1784"/>
                  </a:cubicBezTo>
                  <a:cubicBezTo>
                    <a:pt x="478" y="1764"/>
                    <a:pt x="485" y="1745"/>
                    <a:pt x="493" y="1725"/>
                  </a:cubicBezTo>
                  <a:cubicBezTo>
                    <a:pt x="495" y="1719"/>
                    <a:pt x="497" y="1714"/>
                    <a:pt x="499" y="1708"/>
                  </a:cubicBezTo>
                  <a:cubicBezTo>
                    <a:pt x="506" y="1689"/>
                    <a:pt x="513" y="1669"/>
                    <a:pt x="520" y="1649"/>
                  </a:cubicBezTo>
                  <a:lnTo>
                    <a:pt x="526" y="1632"/>
                  </a:lnTo>
                  <a:cubicBezTo>
                    <a:pt x="532" y="1612"/>
                    <a:pt x="539" y="1592"/>
                    <a:pt x="545" y="1574"/>
                  </a:cubicBezTo>
                  <a:cubicBezTo>
                    <a:pt x="547" y="1567"/>
                    <a:pt x="549" y="1561"/>
                    <a:pt x="551" y="1555"/>
                  </a:cubicBezTo>
                  <a:cubicBezTo>
                    <a:pt x="558" y="1536"/>
                    <a:pt x="563" y="1517"/>
                    <a:pt x="569" y="1497"/>
                  </a:cubicBezTo>
                  <a:cubicBezTo>
                    <a:pt x="571" y="1491"/>
                    <a:pt x="573" y="1484"/>
                    <a:pt x="574" y="1477"/>
                  </a:cubicBezTo>
                  <a:cubicBezTo>
                    <a:pt x="579" y="1458"/>
                    <a:pt x="585" y="1441"/>
                    <a:pt x="590" y="1422"/>
                  </a:cubicBezTo>
                  <a:cubicBezTo>
                    <a:pt x="592" y="1415"/>
                    <a:pt x="594" y="1406"/>
                    <a:pt x="596" y="1398"/>
                  </a:cubicBezTo>
                  <a:cubicBezTo>
                    <a:pt x="600" y="1381"/>
                    <a:pt x="605" y="1364"/>
                    <a:pt x="609" y="1348"/>
                  </a:cubicBezTo>
                  <a:cubicBezTo>
                    <a:pt x="611" y="1338"/>
                    <a:pt x="614" y="1329"/>
                    <a:pt x="616" y="1319"/>
                  </a:cubicBezTo>
                  <a:cubicBezTo>
                    <a:pt x="619" y="1305"/>
                    <a:pt x="622" y="1291"/>
                    <a:pt x="625" y="1277"/>
                  </a:cubicBezTo>
                  <a:cubicBezTo>
                    <a:pt x="629" y="1264"/>
                    <a:pt x="632" y="1251"/>
                    <a:pt x="634" y="1240"/>
                  </a:cubicBezTo>
                  <a:cubicBezTo>
                    <a:pt x="636" y="1233"/>
                    <a:pt x="637" y="1225"/>
                    <a:pt x="638" y="1218"/>
                  </a:cubicBezTo>
                  <a:cubicBezTo>
                    <a:pt x="650" y="1164"/>
                    <a:pt x="659" y="1108"/>
                    <a:pt x="667" y="1054"/>
                  </a:cubicBezTo>
                  <a:cubicBezTo>
                    <a:pt x="674" y="1014"/>
                    <a:pt x="679" y="973"/>
                    <a:pt x="684" y="934"/>
                  </a:cubicBezTo>
                  <a:cubicBezTo>
                    <a:pt x="684" y="933"/>
                    <a:pt x="684" y="931"/>
                    <a:pt x="684" y="930"/>
                  </a:cubicBezTo>
                  <a:cubicBezTo>
                    <a:pt x="686" y="907"/>
                    <a:pt x="689" y="883"/>
                    <a:pt x="691" y="860"/>
                  </a:cubicBezTo>
                  <a:cubicBezTo>
                    <a:pt x="691" y="857"/>
                    <a:pt x="691" y="855"/>
                    <a:pt x="691" y="852"/>
                  </a:cubicBezTo>
                  <a:cubicBezTo>
                    <a:pt x="693" y="829"/>
                    <a:pt x="696" y="807"/>
                    <a:pt x="698" y="784"/>
                  </a:cubicBezTo>
                  <a:cubicBezTo>
                    <a:pt x="698" y="780"/>
                    <a:pt x="698" y="777"/>
                    <a:pt x="698" y="773"/>
                  </a:cubicBezTo>
                  <a:cubicBezTo>
                    <a:pt x="700" y="751"/>
                    <a:pt x="701" y="729"/>
                    <a:pt x="702" y="708"/>
                  </a:cubicBezTo>
                  <a:cubicBezTo>
                    <a:pt x="702" y="703"/>
                    <a:pt x="702" y="697"/>
                    <a:pt x="703" y="692"/>
                  </a:cubicBezTo>
                  <a:cubicBezTo>
                    <a:pt x="703" y="671"/>
                    <a:pt x="704" y="650"/>
                    <a:pt x="705" y="629"/>
                  </a:cubicBezTo>
                  <a:lnTo>
                    <a:pt x="705" y="612"/>
                  </a:lnTo>
                  <a:cubicBezTo>
                    <a:pt x="705" y="592"/>
                    <a:pt x="705" y="571"/>
                    <a:pt x="705" y="551"/>
                  </a:cubicBezTo>
                  <a:lnTo>
                    <a:pt x="705" y="531"/>
                  </a:lnTo>
                  <a:cubicBezTo>
                    <a:pt x="706" y="511"/>
                    <a:pt x="705" y="491"/>
                    <a:pt x="705" y="471"/>
                  </a:cubicBezTo>
                  <a:cubicBezTo>
                    <a:pt x="705" y="464"/>
                    <a:pt x="704" y="457"/>
                    <a:pt x="704" y="449"/>
                  </a:cubicBezTo>
                  <a:cubicBezTo>
                    <a:pt x="704" y="431"/>
                    <a:pt x="703" y="411"/>
                    <a:pt x="702" y="392"/>
                  </a:cubicBezTo>
                  <a:cubicBezTo>
                    <a:pt x="702" y="384"/>
                    <a:pt x="701" y="375"/>
                    <a:pt x="701" y="368"/>
                  </a:cubicBezTo>
                  <a:cubicBezTo>
                    <a:pt x="700" y="349"/>
                    <a:pt x="699" y="330"/>
                    <a:pt x="697" y="311"/>
                  </a:cubicBezTo>
                  <a:cubicBezTo>
                    <a:pt x="697" y="303"/>
                    <a:pt x="696" y="294"/>
                    <a:pt x="696" y="285"/>
                  </a:cubicBezTo>
                  <a:cubicBezTo>
                    <a:pt x="693" y="268"/>
                    <a:pt x="692" y="249"/>
                    <a:pt x="690" y="231"/>
                  </a:cubicBezTo>
                  <a:cubicBezTo>
                    <a:pt x="689" y="222"/>
                    <a:pt x="688" y="213"/>
                    <a:pt x="687" y="204"/>
                  </a:cubicBezTo>
                  <a:cubicBezTo>
                    <a:pt x="686" y="186"/>
                    <a:pt x="684" y="167"/>
                    <a:pt x="682" y="149"/>
                  </a:cubicBezTo>
                  <a:cubicBezTo>
                    <a:pt x="681" y="143"/>
                    <a:pt x="680" y="136"/>
                    <a:pt x="679" y="129"/>
                  </a:cubicBezTo>
                  <a:cubicBezTo>
                    <a:pt x="677" y="110"/>
                    <a:pt x="674" y="90"/>
                    <a:pt x="671" y="70"/>
                  </a:cubicBezTo>
                  <a:cubicBezTo>
                    <a:pt x="669" y="48"/>
                    <a:pt x="665" y="26"/>
                    <a:pt x="661" y="5"/>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00;p21">
              <a:extLst>
                <a:ext uri="{FF2B5EF4-FFF2-40B4-BE49-F238E27FC236}">
                  <a16:creationId xmlns:a16="http://schemas.microsoft.com/office/drawing/2014/main" id="{E94B49FF-6B73-88DA-3826-C69ABB46C7AE}"/>
                </a:ext>
              </a:extLst>
            </p:cNvPr>
            <p:cNvSpPr/>
            <p:nvPr/>
          </p:nvSpPr>
          <p:spPr>
            <a:xfrm>
              <a:off x="3889025" y="2677978"/>
              <a:ext cx="197857" cy="117711"/>
            </a:xfrm>
            <a:custGeom>
              <a:avLst/>
              <a:gdLst/>
              <a:ahLst/>
              <a:cxnLst/>
              <a:rect l="l" t="t" r="r" b="b"/>
              <a:pathLst>
                <a:path w="2021" h="1195" extrusionOk="0">
                  <a:moveTo>
                    <a:pt x="654" y="0"/>
                  </a:moveTo>
                  <a:cubicBezTo>
                    <a:pt x="582" y="0"/>
                    <a:pt x="511" y="5"/>
                    <a:pt x="442" y="15"/>
                  </a:cubicBezTo>
                  <a:cubicBezTo>
                    <a:pt x="406" y="20"/>
                    <a:pt x="369" y="26"/>
                    <a:pt x="332" y="35"/>
                  </a:cubicBezTo>
                  <a:cubicBezTo>
                    <a:pt x="284" y="46"/>
                    <a:pt x="239" y="61"/>
                    <a:pt x="198" y="78"/>
                  </a:cubicBezTo>
                  <a:cubicBezTo>
                    <a:pt x="154" y="95"/>
                    <a:pt x="118" y="114"/>
                    <a:pt x="89" y="136"/>
                  </a:cubicBezTo>
                  <a:cubicBezTo>
                    <a:pt x="56" y="159"/>
                    <a:pt x="33" y="184"/>
                    <a:pt x="18" y="213"/>
                  </a:cubicBezTo>
                  <a:cubicBezTo>
                    <a:pt x="11" y="225"/>
                    <a:pt x="6" y="240"/>
                    <a:pt x="4" y="254"/>
                  </a:cubicBezTo>
                  <a:cubicBezTo>
                    <a:pt x="1" y="271"/>
                    <a:pt x="2" y="288"/>
                    <a:pt x="6" y="308"/>
                  </a:cubicBezTo>
                  <a:cubicBezTo>
                    <a:pt x="10" y="324"/>
                    <a:pt x="20" y="341"/>
                    <a:pt x="26" y="352"/>
                  </a:cubicBezTo>
                  <a:cubicBezTo>
                    <a:pt x="39" y="372"/>
                    <a:pt x="54" y="388"/>
                    <a:pt x="67" y="400"/>
                  </a:cubicBezTo>
                  <a:cubicBezTo>
                    <a:pt x="86" y="418"/>
                    <a:pt x="107" y="431"/>
                    <a:pt x="124" y="444"/>
                  </a:cubicBezTo>
                  <a:cubicBezTo>
                    <a:pt x="147" y="459"/>
                    <a:pt x="172" y="474"/>
                    <a:pt x="207" y="491"/>
                  </a:cubicBezTo>
                  <a:cubicBezTo>
                    <a:pt x="246" y="510"/>
                    <a:pt x="284" y="526"/>
                    <a:pt x="328" y="544"/>
                  </a:cubicBezTo>
                  <a:cubicBezTo>
                    <a:pt x="368" y="561"/>
                    <a:pt x="408" y="576"/>
                    <a:pt x="448" y="592"/>
                  </a:cubicBezTo>
                  <a:lnTo>
                    <a:pt x="521" y="620"/>
                  </a:lnTo>
                  <a:cubicBezTo>
                    <a:pt x="576" y="642"/>
                    <a:pt x="632" y="663"/>
                    <a:pt x="688" y="686"/>
                  </a:cubicBezTo>
                  <a:cubicBezTo>
                    <a:pt x="820" y="740"/>
                    <a:pt x="973" y="807"/>
                    <a:pt x="1110" y="903"/>
                  </a:cubicBezTo>
                  <a:cubicBezTo>
                    <a:pt x="1110" y="903"/>
                    <a:pt x="1112" y="904"/>
                    <a:pt x="1113" y="904"/>
                  </a:cubicBezTo>
                  <a:lnTo>
                    <a:pt x="1115" y="904"/>
                  </a:lnTo>
                  <a:cubicBezTo>
                    <a:pt x="1143" y="925"/>
                    <a:pt x="1171" y="946"/>
                    <a:pt x="1199" y="966"/>
                  </a:cubicBezTo>
                  <a:cubicBezTo>
                    <a:pt x="1251" y="1005"/>
                    <a:pt x="1305" y="1044"/>
                    <a:pt x="1359" y="1079"/>
                  </a:cubicBezTo>
                  <a:cubicBezTo>
                    <a:pt x="1408" y="1111"/>
                    <a:pt x="1454" y="1136"/>
                    <a:pt x="1498" y="1154"/>
                  </a:cubicBezTo>
                  <a:cubicBezTo>
                    <a:pt x="1547" y="1175"/>
                    <a:pt x="1593" y="1187"/>
                    <a:pt x="1638" y="1192"/>
                  </a:cubicBezTo>
                  <a:cubicBezTo>
                    <a:pt x="1651" y="1194"/>
                    <a:pt x="1664" y="1194"/>
                    <a:pt x="1677" y="1194"/>
                  </a:cubicBezTo>
                  <a:cubicBezTo>
                    <a:pt x="1696" y="1194"/>
                    <a:pt x="1716" y="1193"/>
                    <a:pt x="1735" y="1190"/>
                  </a:cubicBezTo>
                  <a:cubicBezTo>
                    <a:pt x="1752" y="1188"/>
                    <a:pt x="1770" y="1184"/>
                    <a:pt x="1787" y="1179"/>
                  </a:cubicBezTo>
                  <a:cubicBezTo>
                    <a:pt x="1834" y="1165"/>
                    <a:pt x="1877" y="1143"/>
                    <a:pt x="1911" y="1115"/>
                  </a:cubicBezTo>
                  <a:cubicBezTo>
                    <a:pt x="1945" y="1088"/>
                    <a:pt x="1971" y="1055"/>
                    <a:pt x="1989" y="1019"/>
                  </a:cubicBezTo>
                  <a:cubicBezTo>
                    <a:pt x="1996" y="1004"/>
                    <a:pt x="2002" y="985"/>
                    <a:pt x="2009" y="964"/>
                  </a:cubicBezTo>
                  <a:cubicBezTo>
                    <a:pt x="2014" y="945"/>
                    <a:pt x="2016" y="926"/>
                    <a:pt x="2018" y="902"/>
                  </a:cubicBezTo>
                  <a:cubicBezTo>
                    <a:pt x="2020" y="867"/>
                    <a:pt x="2017" y="828"/>
                    <a:pt x="2006" y="781"/>
                  </a:cubicBezTo>
                  <a:cubicBezTo>
                    <a:pt x="1999" y="747"/>
                    <a:pt x="1988" y="710"/>
                    <a:pt x="1971" y="674"/>
                  </a:cubicBezTo>
                  <a:cubicBezTo>
                    <a:pt x="1969" y="671"/>
                    <a:pt x="1968" y="666"/>
                    <a:pt x="1966" y="663"/>
                  </a:cubicBezTo>
                  <a:cubicBezTo>
                    <a:pt x="1947" y="624"/>
                    <a:pt x="1925" y="586"/>
                    <a:pt x="1901" y="552"/>
                  </a:cubicBezTo>
                  <a:cubicBezTo>
                    <a:pt x="1873" y="514"/>
                    <a:pt x="1838" y="476"/>
                    <a:pt x="1796" y="435"/>
                  </a:cubicBezTo>
                  <a:cubicBezTo>
                    <a:pt x="1721" y="363"/>
                    <a:pt x="1627" y="297"/>
                    <a:pt x="1518" y="240"/>
                  </a:cubicBezTo>
                  <a:cubicBezTo>
                    <a:pt x="1502" y="231"/>
                    <a:pt x="1486" y="224"/>
                    <a:pt x="1470" y="216"/>
                  </a:cubicBezTo>
                  <a:cubicBezTo>
                    <a:pt x="1429" y="193"/>
                    <a:pt x="1387" y="171"/>
                    <a:pt x="1346" y="151"/>
                  </a:cubicBezTo>
                  <a:cubicBezTo>
                    <a:pt x="1204" y="86"/>
                    <a:pt x="1053" y="42"/>
                    <a:pt x="899" y="24"/>
                  </a:cubicBezTo>
                  <a:cubicBezTo>
                    <a:pt x="818" y="11"/>
                    <a:pt x="736" y="1"/>
                    <a:pt x="654"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01;p21">
              <a:extLst>
                <a:ext uri="{FF2B5EF4-FFF2-40B4-BE49-F238E27FC236}">
                  <a16:creationId xmlns:a16="http://schemas.microsoft.com/office/drawing/2014/main" id="{EF92BCF7-DD9A-DA73-8783-A39EC21D423E}"/>
                </a:ext>
              </a:extLst>
            </p:cNvPr>
            <p:cNvSpPr/>
            <p:nvPr/>
          </p:nvSpPr>
          <p:spPr>
            <a:xfrm>
              <a:off x="4093245" y="2792931"/>
              <a:ext cx="52377" cy="56935"/>
            </a:xfrm>
            <a:custGeom>
              <a:avLst/>
              <a:gdLst/>
              <a:ahLst/>
              <a:cxnLst/>
              <a:rect l="l" t="t" r="r" b="b"/>
              <a:pathLst>
                <a:path w="535" h="578" extrusionOk="0">
                  <a:moveTo>
                    <a:pt x="193" y="1"/>
                  </a:moveTo>
                  <a:cubicBezTo>
                    <a:pt x="184" y="1"/>
                    <a:pt x="176" y="1"/>
                    <a:pt x="167" y="2"/>
                  </a:cubicBezTo>
                  <a:cubicBezTo>
                    <a:pt x="164" y="3"/>
                    <a:pt x="161" y="3"/>
                    <a:pt x="159" y="4"/>
                  </a:cubicBezTo>
                  <a:cubicBezTo>
                    <a:pt x="149" y="5"/>
                    <a:pt x="141" y="8"/>
                    <a:pt x="133" y="11"/>
                  </a:cubicBezTo>
                  <a:cubicBezTo>
                    <a:pt x="86" y="26"/>
                    <a:pt x="49" y="60"/>
                    <a:pt x="27" y="103"/>
                  </a:cubicBezTo>
                  <a:cubicBezTo>
                    <a:pt x="4" y="148"/>
                    <a:pt x="1" y="200"/>
                    <a:pt x="13" y="248"/>
                  </a:cubicBezTo>
                  <a:cubicBezTo>
                    <a:pt x="21" y="280"/>
                    <a:pt x="38" y="310"/>
                    <a:pt x="55" y="337"/>
                  </a:cubicBezTo>
                  <a:cubicBezTo>
                    <a:pt x="75" y="367"/>
                    <a:pt x="98" y="394"/>
                    <a:pt x="123" y="420"/>
                  </a:cubicBezTo>
                  <a:cubicBezTo>
                    <a:pt x="150" y="448"/>
                    <a:pt x="180" y="473"/>
                    <a:pt x="210" y="496"/>
                  </a:cubicBezTo>
                  <a:cubicBezTo>
                    <a:pt x="241" y="519"/>
                    <a:pt x="275" y="539"/>
                    <a:pt x="310" y="554"/>
                  </a:cubicBezTo>
                  <a:cubicBezTo>
                    <a:pt x="340" y="568"/>
                    <a:pt x="373" y="578"/>
                    <a:pt x="405" y="578"/>
                  </a:cubicBezTo>
                  <a:cubicBezTo>
                    <a:pt x="433" y="578"/>
                    <a:pt x="461" y="570"/>
                    <a:pt x="484" y="551"/>
                  </a:cubicBezTo>
                  <a:cubicBezTo>
                    <a:pt x="494" y="543"/>
                    <a:pt x="502" y="534"/>
                    <a:pt x="509" y="522"/>
                  </a:cubicBezTo>
                  <a:cubicBezTo>
                    <a:pt x="520" y="505"/>
                    <a:pt x="526" y="484"/>
                    <a:pt x="530" y="465"/>
                  </a:cubicBezTo>
                  <a:cubicBezTo>
                    <a:pt x="534" y="446"/>
                    <a:pt x="534" y="426"/>
                    <a:pt x="534" y="407"/>
                  </a:cubicBezTo>
                  <a:cubicBezTo>
                    <a:pt x="534" y="383"/>
                    <a:pt x="531" y="360"/>
                    <a:pt x="525" y="337"/>
                  </a:cubicBezTo>
                  <a:lnTo>
                    <a:pt x="524" y="333"/>
                  </a:lnTo>
                  <a:cubicBezTo>
                    <a:pt x="523" y="328"/>
                    <a:pt x="522" y="321"/>
                    <a:pt x="521" y="316"/>
                  </a:cubicBezTo>
                  <a:cubicBezTo>
                    <a:pt x="514" y="290"/>
                    <a:pt x="506" y="265"/>
                    <a:pt x="494" y="241"/>
                  </a:cubicBezTo>
                  <a:cubicBezTo>
                    <a:pt x="473" y="193"/>
                    <a:pt x="442" y="148"/>
                    <a:pt x="407" y="109"/>
                  </a:cubicBezTo>
                  <a:cubicBezTo>
                    <a:pt x="394" y="96"/>
                    <a:pt x="382" y="84"/>
                    <a:pt x="367" y="72"/>
                  </a:cubicBezTo>
                  <a:cubicBezTo>
                    <a:pt x="342" y="51"/>
                    <a:pt x="315" y="33"/>
                    <a:pt x="284" y="19"/>
                  </a:cubicBezTo>
                  <a:cubicBezTo>
                    <a:pt x="261" y="10"/>
                    <a:pt x="236" y="3"/>
                    <a:pt x="212" y="1"/>
                  </a:cubicBezTo>
                  <a:cubicBezTo>
                    <a:pt x="206" y="1"/>
                    <a:pt x="199" y="1"/>
                    <a:pt x="193"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02;p21">
              <a:extLst>
                <a:ext uri="{FF2B5EF4-FFF2-40B4-BE49-F238E27FC236}">
                  <a16:creationId xmlns:a16="http://schemas.microsoft.com/office/drawing/2014/main" id="{BF3427CF-DF20-847F-C188-F27834632B10}"/>
                </a:ext>
              </a:extLst>
            </p:cNvPr>
            <p:cNvSpPr/>
            <p:nvPr/>
          </p:nvSpPr>
          <p:spPr>
            <a:xfrm>
              <a:off x="4187425" y="2457233"/>
              <a:ext cx="284793" cy="688437"/>
            </a:xfrm>
            <a:custGeom>
              <a:avLst/>
              <a:gdLst/>
              <a:ahLst/>
              <a:cxnLst/>
              <a:rect l="l" t="t" r="r" b="b"/>
              <a:pathLst>
                <a:path w="2909" h="6989" extrusionOk="0">
                  <a:moveTo>
                    <a:pt x="520" y="245"/>
                  </a:moveTo>
                  <a:cubicBezTo>
                    <a:pt x="649" y="245"/>
                    <a:pt x="764" y="332"/>
                    <a:pt x="793" y="450"/>
                  </a:cubicBezTo>
                  <a:lnTo>
                    <a:pt x="1172" y="2015"/>
                  </a:lnTo>
                  <a:lnTo>
                    <a:pt x="1912" y="5080"/>
                  </a:lnTo>
                  <a:cubicBezTo>
                    <a:pt x="2324" y="5136"/>
                    <a:pt x="2635" y="5491"/>
                    <a:pt x="2635" y="5907"/>
                  </a:cubicBezTo>
                  <a:cubicBezTo>
                    <a:pt x="2635" y="6367"/>
                    <a:pt x="2260" y="6742"/>
                    <a:pt x="1800" y="6742"/>
                  </a:cubicBezTo>
                  <a:cubicBezTo>
                    <a:pt x="1340" y="6742"/>
                    <a:pt x="966" y="6367"/>
                    <a:pt x="966" y="5907"/>
                  </a:cubicBezTo>
                  <a:cubicBezTo>
                    <a:pt x="966" y="5615"/>
                    <a:pt x="1116" y="5348"/>
                    <a:pt x="1364" y="5197"/>
                  </a:cubicBezTo>
                  <a:lnTo>
                    <a:pt x="735" y="2592"/>
                  </a:lnTo>
                  <a:lnTo>
                    <a:pt x="253" y="600"/>
                  </a:lnTo>
                  <a:cubicBezTo>
                    <a:pt x="215" y="447"/>
                    <a:pt x="301" y="295"/>
                    <a:pt x="448" y="256"/>
                  </a:cubicBezTo>
                  <a:cubicBezTo>
                    <a:pt x="470" y="248"/>
                    <a:pt x="494" y="245"/>
                    <a:pt x="520" y="245"/>
                  </a:cubicBezTo>
                  <a:close/>
                  <a:moveTo>
                    <a:pt x="503" y="1"/>
                  </a:moveTo>
                  <a:cubicBezTo>
                    <a:pt x="463" y="1"/>
                    <a:pt x="423" y="6"/>
                    <a:pt x="385" y="16"/>
                  </a:cubicBezTo>
                  <a:cubicBezTo>
                    <a:pt x="135" y="85"/>
                    <a:pt x="1" y="341"/>
                    <a:pt x="61" y="587"/>
                  </a:cubicBezTo>
                  <a:cubicBezTo>
                    <a:pt x="77" y="655"/>
                    <a:pt x="93" y="723"/>
                    <a:pt x="110" y="792"/>
                  </a:cubicBezTo>
                  <a:lnTo>
                    <a:pt x="112" y="800"/>
                  </a:lnTo>
                  <a:cubicBezTo>
                    <a:pt x="331" y="1708"/>
                    <a:pt x="551" y="2616"/>
                    <a:pt x="770" y="3522"/>
                  </a:cubicBezTo>
                  <a:cubicBezTo>
                    <a:pt x="893" y="4028"/>
                    <a:pt x="1015" y="4534"/>
                    <a:pt x="1137" y="5039"/>
                  </a:cubicBezTo>
                  <a:cubicBezTo>
                    <a:pt x="884" y="5240"/>
                    <a:pt x="722" y="5549"/>
                    <a:pt x="722" y="5896"/>
                  </a:cubicBezTo>
                  <a:cubicBezTo>
                    <a:pt x="722" y="6499"/>
                    <a:pt x="1212" y="6988"/>
                    <a:pt x="1815" y="6988"/>
                  </a:cubicBezTo>
                  <a:cubicBezTo>
                    <a:pt x="2418" y="6988"/>
                    <a:pt x="2909" y="6499"/>
                    <a:pt x="2909" y="5896"/>
                  </a:cubicBezTo>
                  <a:cubicBezTo>
                    <a:pt x="2909" y="5370"/>
                    <a:pt x="2537" y="4930"/>
                    <a:pt x="2041" y="4826"/>
                  </a:cubicBezTo>
                  <a:cubicBezTo>
                    <a:pt x="1785" y="3765"/>
                    <a:pt x="1528" y="2702"/>
                    <a:pt x="1270" y="1641"/>
                  </a:cubicBezTo>
                  <a:cubicBezTo>
                    <a:pt x="1166" y="1208"/>
                    <a:pt x="1060" y="774"/>
                    <a:pt x="956" y="340"/>
                  </a:cubicBezTo>
                  <a:cubicBezTo>
                    <a:pt x="906" y="134"/>
                    <a:pt x="707" y="1"/>
                    <a:pt x="503"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03;p21">
              <a:extLst>
                <a:ext uri="{FF2B5EF4-FFF2-40B4-BE49-F238E27FC236}">
                  <a16:creationId xmlns:a16="http://schemas.microsoft.com/office/drawing/2014/main" id="{662251E5-3E0F-0815-CD98-049E2E44F628}"/>
                </a:ext>
              </a:extLst>
            </p:cNvPr>
            <p:cNvSpPr/>
            <p:nvPr/>
          </p:nvSpPr>
          <p:spPr>
            <a:xfrm>
              <a:off x="4208474" y="2481366"/>
              <a:ext cx="236919" cy="639973"/>
            </a:xfrm>
            <a:custGeom>
              <a:avLst/>
              <a:gdLst/>
              <a:ahLst/>
              <a:cxnLst/>
              <a:rect l="l" t="t" r="r" b="b"/>
              <a:pathLst>
                <a:path w="2420" h="6497" extrusionOk="0">
                  <a:moveTo>
                    <a:pt x="305" y="0"/>
                  </a:moveTo>
                  <a:cubicBezTo>
                    <a:pt x="279" y="0"/>
                    <a:pt x="255" y="4"/>
                    <a:pt x="233" y="11"/>
                  </a:cubicBezTo>
                  <a:cubicBezTo>
                    <a:pt x="86" y="50"/>
                    <a:pt x="0" y="202"/>
                    <a:pt x="38" y="356"/>
                  </a:cubicBezTo>
                  <a:lnTo>
                    <a:pt x="520" y="2348"/>
                  </a:lnTo>
                  <a:lnTo>
                    <a:pt x="1149" y="4952"/>
                  </a:lnTo>
                  <a:cubicBezTo>
                    <a:pt x="901" y="5103"/>
                    <a:pt x="751" y="5370"/>
                    <a:pt x="751" y="5662"/>
                  </a:cubicBezTo>
                  <a:cubicBezTo>
                    <a:pt x="751" y="6122"/>
                    <a:pt x="1125" y="6497"/>
                    <a:pt x="1585" y="6497"/>
                  </a:cubicBezTo>
                  <a:cubicBezTo>
                    <a:pt x="2045" y="6497"/>
                    <a:pt x="2420" y="6122"/>
                    <a:pt x="2420" y="5662"/>
                  </a:cubicBezTo>
                  <a:cubicBezTo>
                    <a:pt x="2420" y="5246"/>
                    <a:pt x="2109" y="4891"/>
                    <a:pt x="1697" y="4835"/>
                  </a:cubicBezTo>
                  <a:lnTo>
                    <a:pt x="957" y="1770"/>
                  </a:lnTo>
                  <a:lnTo>
                    <a:pt x="578" y="206"/>
                  </a:lnTo>
                  <a:cubicBezTo>
                    <a:pt x="549" y="87"/>
                    <a:pt x="434" y="0"/>
                    <a:pt x="305"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4;p21">
              <a:extLst>
                <a:ext uri="{FF2B5EF4-FFF2-40B4-BE49-F238E27FC236}">
                  <a16:creationId xmlns:a16="http://schemas.microsoft.com/office/drawing/2014/main" id="{838438A2-B077-7D04-AE7F-07B2C58A00C1}"/>
                </a:ext>
              </a:extLst>
            </p:cNvPr>
            <p:cNvSpPr/>
            <p:nvPr/>
          </p:nvSpPr>
          <p:spPr>
            <a:xfrm>
              <a:off x="4134070" y="3658870"/>
              <a:ext cx="251115" cy="368499"/>
            </a:xfrm>
            <a:custGeom>
              <a:avLst/>
              <a:gdLst/>
              <a:ahLst/>
              <a:cxnLst/>
              <a:rect l="l" t="t" r="r" b="b"/>
              <a:pathLst>
                <a:path w="2565" h="3741" extrusionOk="0">
                  <a:moveTo>
                    <a:pt x="2175" y="877"/>
                  </a:moveTo>
                  <a:cubicBezTo>
                    <a:pt x="2175" y="877"/>
                    <a:pt x="2176" y="877"/>
                    <a:pt x="2177" y="877"/>
                  </a:cubicBezTo>
                  <a:cubicBezTo>
                    <a:pt x="2182" y="877"/>
                    <a:pt x="2185" y="879"/>
                    <a:pt x="2189" y="881"/>
                  </a:cubicBezTo>
                  <a:cubicBezTo>
                    <a:pt x="2195" y="885"/>
                    <a:pt x="2198" y="892"/>
                    <a:pt x="2199" y="899"/>
                  </a:cubicBezTo>
                  <a:cubicBezTo>
                    <a:pt x="2200" y="905"/>
                    <a:pt x="2199" y="912"/>
                    <a:pt x="2195" y="917"/>
                  </a:cubicBezTo>
                  <a:cubicBezTo>
                    <a:pt x="2101" y="1033"/>
                    <a:pt x="1982" y="1142"/>
                    <a:pt x="1830" y="1249"/>
                  </a:cubicBezTo>
                  <a:cubicBezTo>
                    <a:pt x="1680" y="1354"/>
                    <a:pt x="1512" y="1447"/>
                    <a:pt x="1329" y="1524"/>
                  </a:cubicBezTo>
                  <a:cubicBezTo>
                    <a:pt x="1244" y="1560"/>
                    <a:pt x="1157" y="1591"/>
                    <a:pt x="1059" y="1622"/>
                  </a:cubicBezTo>
                  <a:cubicBezTo>
                    <a:pt x="970" y="1648"/>
                    <a:pt x="878" y="1670"/>
                    <a:pt x="785" y="1686"/>
                  </a:cubicBezTo>
                  <a:cubicBezTo>
                    <a:pt x="703" y="1701"/>
                    <a:pt x="615" y="1709"/>
                    <a:pt x="525" y="1710"/>
                  </a:cubicBezTo>
                  <a:cubicBezTo>
                    <a:pt x="518" y="1711"/>
                    <a:pt x="511" y="1711"/>
                    <a:pt x="504" y="1711"/>
                  </a:cubicBezTo>
                  <a:cubicBezTo>
                    <a:pt x="472" y="1711"/>
                    <a:pt x="440" y="1709"/>
                    <a:pt x="408" y="1706"/>
                  </a:cubicBezTo>
                  <a:lnTo>
                    <a:pt x="392" y="1704"/>
                  </a:lnTo>
                  <a:cubicBezTo>
                    <a:pt x="379" y="1703"/>
                    <a:pt x="365" y="1701"/>
                    <a:pt x="351" y="1699"/>
                  </a:cubicBezTo>
                  <a:cubicBezTo>
                    <a:pt x="337" y="1698"/>
                    <a:pt x="323" y="1695"/>
                    <a:pt x="309" y="1692"/>
                  </a:cubicBezTo>
                  <a:cubicBezTo>
                    <a:pt x="302" y="1690"/>
                    <a:pt x="296" y="1688"/>
                    <a:pt x="291" y="1686"/>
                  </a:cubicBezTo>
                  <a:lnTo>
                    <a:pt x="263" y="1677"/>
                  </a:lnTo>
                  <a:cubicBezTo>
                    <a:pt x="253" y="1675"/>
                    <a:pt x="246" y="1668"/>
                    <a:pt x="241" y="1658"/>
                  </a:cubicBezTo>
                  <a:cubicBezTo>
                    <a:pt x="234" y="1648"/>
                    <a:pt x="234" y="1634"/>
                    <a:pt x="237" y="1624"/>
                  </a:cubicBezTo>
                  <a:cubicBezTo>
                    <a:pt x="242" y="1613"/>
                    <a:pt x="249" y="1605"/>
                    <a:pt x="258" y="1602"/>
                  </a:cubicBezTo>
                  <a:cubicBezTo>
                    <a:pt x="264" y="1598"/>
                    <a:pt x="269" y="1597"/>
                    <a:pt x="275" y="1597"/>
                  </a:cubicBezTo>
                  <a:cubicBezTo>
                    <a:pt x="276" y="1597"/>
                    <a:pt x="278" y="1597"/>
                    <a:pt x="280" y="1598"/>
                  </a:cubicBezTo>
                  <a:cubicBezTo>
                    <a:pt x="283" y="1598"/>
                    <a:pt x="287" y="1599"/>
                    <a:pt x="290" y="1600"/>
                  </a:cubicBezTo>
                  <a:lnTo>
                    <a:pt x="341" y="1608"/>
                  </a:lnTo>
                  <a:cubicBezTo>
                    <a:pt x="355" y="1610"/>
                    <a:pt x="368" y="1612"/>
                    <a:pt x="382" y="1613"/>
                  </a:cubicBezTo>
                  <a:lnTo>
                    <a:pt x="402" y="1616"/>
                  </a:lnTo>
                  <a:cubicBezTo>
                    <a:pt x="418" y="1617"/>
                    <a:pt x="434" y="1619"/>
                    <a:pt x="451" y="1621"/>
                  </a:cubicBezTo>
                  <a:cubicBezTo>
                    <a:pt x="476" y="1622"/>
                    <a:pt x="502" y="1623"/>
                    <a:pt x="530" y="1623"/>
                  </a:cubicBezTo>
                  <a:cubicBezTo>
                    <a:pt x="553" y="1623"/>
                    <a:pt x="577" y="1623"/>
                    <a:pt x="603" y="1622"/>
                  </a:cubicBezTo>
                  <a:cubicBezTo>
                    <a:pt x="773" y="1612"/>
                    <a:pt x="947" y="1579"/>
                    <a:pt x="1138" y="1519"/>
                  </a:cubicBezTo>
                  <a:cubicBezTo>
                    <a:pt x="1367" y="1445"/>
                    <a:pt x="1581" y="1343"/>
                    <a:pt x="1775" y="1218"/>
                  </a:cubicBezTo>
                  <a:cubicBezTo>
                    <a:pt x="1913" y="1126"/>
                    <a:pt x="2024" y="1034"/>
                    <a:pt x="2113" y="936"/>
                  </a:cubicBezTo>
                  <a:cubicBezTo>
                    <a:pt x="2126" y="922"/>
                    <a:pt x="2140" y="905"/>
                    <a:pt x="2154" y="888"/>
                  </a:cubicBezTo>
                  <a:cubicBezTo>
                    <a:pt x="2160" y="881"/>
                    <a:pt x="2167" y="877"/>
                    <a:pt x="2175" y="877"/>
                  </a:cubicBezTo>
                  <a:close/>
                  <a:moveTo>
                    <a:pt x="2237" y="2102"/>
                  </a:moveTo>
                  <a:cubicBezTo>
                    <a:pt x="2246" y="2103"/>
                    <a:pt x="2253" y="2108"/>
                    <a:pt x="2257" y="2116"/>
                  </a:cubicBezTo>
                  <a:cubicBezTo>
                    <a:pt x="2263" y="2128"/>
                    <a:pt x="2258" y="2142"/>
                    <a:pt x="2245" y="2149"/>
                  </a:cubicBezTo>
                  <a:cubicBezTo>
                    <a:pt x="1950" y="2306"/>
                    <a:pt x="1640" y="2416"/>
                    <a:pt x="1323" y="2475"/>
                  </a:cubicBezTo>
                  <a:cubicBezTo>
                    <a:pt x="1181" y="2502"/>
                    <a:pt x="1038" y="2516"/>
                    <a:pt x="898" y="2516"/>
                  </a:cubicBezTo>
                  <a:cubicBezTo>
                    <a:pt x="875" y="2516"/>
                    <a:pt x="853" y="2515"/>
                    <a:pt x="830" y="2515"/>
                  </a:cubicBezTo>
                  <a:cubicBezTo>
                    <a:pt x="796" y="2512"/>
                    <a:pt x="762" y="2510"/>
                    <a:pt x="729" y="2507"/>
                  </a:cubicBezTo>
                  <a:cubicBezTo>
                    <a:pt x="685" y="2503"/>
                    <a:pt x="639" y="2496"/>
                    <a:pt x="591" y="2486"/>
                  </a:cubicBezTo>
                  <a:cubicBezTo>
                    <a:pt x="553" y="2479"/>
                    <a:pt x="513" y="2469"/>
                    <a:pt x="473" y="2456"/>
                  </a:cubicBezTo>
                  <a:cubicBezTo>
                    <a:pt x="456" y="2450"/>
                    <a:pt x="438" y="2443"/>
                    <a:pt x="421" y="2436"/>
                  </a:cubicBezTo>
                  <a:cubicBezTo>
                    <a:pt x="413" y="2433"/>
                    <a:pt x="405" y="2430"/>
                    <a:pt x="396" y="2426"/>
                  </a:cubicBezTo>
                  <a:cubicBezTo>
                    <a:pt x="391" y="2424"/>
                    <a:pt x="385" y="2420"/>
                    <a:pt x="380" y="2418"/>
                  </a:cubicBezTo>
                  <a:lnTo>
                    <a:pt x="364" y="2411"/>
                  </a:lnTo>
                  <a:cubicBezTo>
                    <a:pt x="344" y="2403"/>
                    <a:pt x="334" y="2382"/>
                    <a:pt x="341" y="2362"/>
                  </a:cubicBezTo>
                  <a:cubicBezTo>
                    <a:pt x="347" y="2346"/>
                    <a:pt x="361" y="2337"/>
                    <a:pt x="379" y="2337"/>
                  </a:cubicBezTo>
                  <a:cubicBezTo>
                    <a:pt x="380" y="2337"/>
                    <a:pt x="381" y="2337"/>
                    <a:pt x="382" y="2337"/>
                  </a:cubicBezTo>
                  <a:cubicBezTo>
                    <a:pt x="475" y="2366"/>
                    <a:pt x="538" y="2384"/>
                    <a:pt x="597" y="2396"/>
                  </a:cubicBezTo>
                  <a:cubicBezTo>
                    <a:pt x="658" y="2410"/>
                    <a:pt x="722" y="2420"/>
                    <a:pt x="783" y="2427"/>
                  </a:cubicBezTo>
                  <a:lnTo>
                    <a:pt x="823" y="2430"/>
                  </a:lnTo>
                  <a:cubicBezTo>
                    <a:pt x="868" y="2434"/>
                    <a:pt x="916" y="2436"/>
                    <a:pt x="969" y="2436"/>
                  </a:cubicBezTo>
                  <a:cubicBezTo>
                    <a:pt x="998" y="2436"/>
                    <a:pt x="1029" y="2435"/>
                    <a:pt x="1061" y="2434"/>
                  </a:cubicBezTo>
                  <a:cubicBezTo>
                    <a:pt x="1287" y="2421"/>
                    <a:pt x="1511" y="2379"/>
                    <a:pt x="1752" y="2302"/>
                  </a:cubicBezTo>
                  <a:cubicBezTo>
                    <a:pt x="1923" y="2246"/>
                    <a:pt x="2082" y="2180"/>
                    <a:pt x="2224" y="2104"/>
                  </a:cubicBezTo>
                  <a:cubicBezTo>
                    <a:pt x="2228" y="2102"/>
                    <a:pt x="2232" y="2102"/>
                    <a:pt x="2237" y="2102"/>
                  </a:cubicBezTo>
                  <a:close/>
                  <a:moveTo>
                    <a:pt x="702" y="3074"/>
                  </a:moveTo>
                  <a:cubicBezTo>
                    <a:pt x="703" y="3074"/>
                    <a:pt x="704" y="3074"/>
                    <a:pt x="706" y="3074"/>
                  </a:cubicBezTo>
                  <a:cubicBezTo>
                    <a:pt x="759" y="3091"/>
                    <a:pt x="810" y="3105"/>
                    <a:pt x="865" y="3118"/>
                  </a:cubicBezTo>
                  <a:cubicBezTo>
                    <a:pt x="920" y="3130"/>
                    <a:pt x="985" y="3141"/>
                    <a:pt x="1052" y="3148"/>
                  </a:cubicBezTo>
                  <a:lnTo>
                    <a:pt x="1079" y="3150"/>
                  </a:lnTo>
                  <a:cubicBezTo>
                    <a:pt x="1124" y="3154"/>
                    <a:pt x="1172" y="3157"/>
                    <a:pt x="1225" y="3157"/>
                  </a:cubicBezTo>
                  <a:cubicBezTo>
                    <a:pt x="1254" y="3157"/>
                    <a:pt x="1285" y="3156"/>
                    <a:pt x="1318" y="3154"/>
                  </a:cubicBezTo>
                  <a:cubicBezTo>
                    <a:pt x="1471" y="3147"/>
                    <a:pt x="1638" y="3123"/>
                    <a:pt x="1841" y="3079"/>
                  </a:cubicBezTo>
                  <a:cubicBezTo>
                    <a:pt x="1841" y="3079"/>
                    <a:pt x="1849" y="3078"/>
                    <a:pt x="1849" y="3078"/>
                  </a:cubicBezTo>
                  <a:cubicBezTo>
                    <a:pt x="1859" y="3079"/>
                    <a:pt x="1869" y="3088"/>
                    <a:pt x="1871" y="3099"/>
                  </a:cubicBezTo>
                  <a:cubicBezTo>
                    <a:pt x="1873" y="3113"/>
                    <a:pt x="1864" y="3125"/>
                    <a:pt x="1851" y="3128"/>
                  </a:cubicBezTo>
                  <a:cubicBezTo>
                    <a:pt x="1743" y="3151"/>
                    <a:pt x="1648" y="3169"/>
                    <a:pt x="1560" y="3182"/>
                  </a:cubicBezTo>
                  <a:cubicBezTo>
                    <a:pt x="1471" y="3195"/>
                    <a:pt x="1377" y="3204"/>
                    <a:pt x="1279" y="3208"/>
                  </a:cubicBezTo>
                  <a:cubicBezTo>
                    <a:pt x="1253" y="3209"/>
                    <a:pt x="1227" y="3210"/>
                    <a:pt x="1201" y="3210"/>
                  </a:cubicBezTo>
                  <a:cubicBezTo>
                    <a:pt x="1135" y="3210"/>
                    <a:pt x="1069" y="3206"/>
                    <a:pt x="1004" y="3198"/>
                  </a:cubicBezTo>
                  <a:lnTo>
                    <a:pt x="989" y="3197"/>
                  </a:lnTo>
                  <a:cubicBezTo>
                    <a:pt x="892" y="3186"/>
                    <a:pt x="793" y="3164"/>
                    <a:pt x="692" y="3132"/>
                  </a:cubicBezTo>
                  <a:cubicBezTo>
                    <a:pt x="685" y="3130"/>
                    <a:pt x="680" y="3125"/>
                    <a:pt x="676" y="3118"/>
                  </a:cubicBezTo>
                  <a:cubicBezTo>
                    <a:pt x="671" y="3111"/>
                    <a:pt x="671" y="3101"/>
                    <a:pt x="675" y="3093"/>
                  </a:cubicBezTo>
                  <a:cubicBezTo>
                    <a:pt x="678" y="3081"/>
                    <a:pt x="690" y="3074"/>
                    <a:pt x="702" y="3074"/>
                  </a:cubicBezTo>
                  <a:close/>
                  <a:moveTo>
                    <a:pt x="1260" y="1"/>
                  </a:moveTo>
                  <a:cubicBezTo>
                    <a:pt x="1234" y="1"/>
                    <a:pt x="1207" y="1"/>
                    <a:pt x="1181" y="2"/>
                  </a:cubicBezTo>
                  <a:cubicBezTo>
                    <a:pt x="1000" y="10"/>
                    <a:pt x="828" y="36"/>
                    <a:pt x="671" y="80"/>
                  </a:cubicBezTo>
                  <a:cubicBezTo>
                    <a:pt x="655" y="84"/>
                    <a:pt x="638" y="90"/>
                    <a:pt x="621" y="94"/>
                  </a:cubicBezTo>
                  <a:cubicBezTo>
                    <a:pt x="650" y="117"/>
                    <a:pt x="678" y="142"/>
                    <a:pt x="703" y="168"/>
                  </a:cubicBezTo>
                  <a:cubicBezTo>
                    <a:pt x="737" y="203"/>
                    <a:pt x="770" y="243"/>
                    <a:pt x="801" y="288"/>
                  </a:cubicBezTo>
                  <a:cubicBezTo>
                    <a:pt x="829" y="331"/>
                    <a:pt x="853" y="380"/>
                    <a:pt x="875" y="438"/>
                  </a:cubicBezTo>
                  <a:cubicBezTo>
                    <a:pt x="891" y="482"/>
                    <a:pt x="902" y="532"/>
                    <a:pt x="909" y="591"/>
                  </a:cubicBezTo>
                  <a:cubicBezTo>
                    <a:pt x="915" y="643"/>
                    <a:pt x="914" y="700"/>
                    <a:pt x="904" y="767"/>
                  </a:cubicBezTo>
                  <a:cubicBezTo>
                    <a:pt x="896" y="811"/>
                    <a:pt x="883" y="857"/>
                    <a:pt x="862" y="907"/>
                  </a:cubicBezTo>
                  <a:cubicBezTo>
                    <a:pt x="845" y="947"/>
                    <a:pt x="821" y="989"/>
                    <a:pt x="784" y="1037"/>
                  </a:cubicBezTo>
                  <a:cubicBezTo>
                    <a:pt x="759" y="1069"/>
                    <a:pt x="729" y="1102"/>
                    <a:pt x="687" y="1137"/>
                  </a:cubicBezTo>
                  <a:cubicBezTo>
                    <a:pt x="650" y="1170"/>
                    <a:pt x="608" y="1200"/>
                    <a:pt x="561" y="1228"/>
                  </a:cubicBezTo>
                  <a:lnTo>
                    <a:pt x="538" y="1242"/>
                  </a:lnTo>
                  <a:cubicBezTo>
                    <a:pt x="465" y="1283"/>
                    <a:pt x="381" y="1318"/>
                    <a:pt x="278" y="1350"/>
                  </a:cubicBezTo>
                  <a:cubicBezTo>
                    <a:pt x="186" y="1379"/>
                    <a:pt x="91" y="1398"/>
                    <a:pt x="0" y="1410"/>
                  </a:cubicBezTo>
                  <a:cubicBezTo>
                    <a:pt x="4" y="1417"/>
                    <a:pt x="8" y="1424"/>
                    <a:pt x="13" y="1430"/>
                  </a:cubicBezTo>
                  <a:cubicBezTo>
                    <a:pt x="73" y="1511"/>
                    <a:pt x="140" y="1577"/>
                    <a:pt x="212" y="1624"/>
                  </a:cubicBezTo>
                  <a:cubicBezTo>
                    <a:pt x="194" y="1655"/>
                    <a:pt x="176" y="1686"/>
                    <a:pt x="158" y="1718"/>
                  </a:cubicBezTo>
                  <a:cubicBezTo>
                    <a:pt x="142" y="1748"/>
                    <a:pt x="126" y="1777"/>
                    <a:pt x="108" y="1807"/>
                  </a:cubicBezTo>
                  <a:cubicBezTo>
                    <a:pt x="105" y="1812"/>
                    <a:pt x="103" y="1817"/>
                    <a:pt x="100" y="1823"/>
                  </a:cubicBezTo>
                  <a:cubicBezTo>
                    <a:pt x="97" y="1829"/>
                    <a:pt x="95" y="1836"/>
                    <a:pt x="94" y="1844"/>
                  </a:cubicBezTo>
                  <a:cubicBezTo>
                    <a:pt x="77" y="1939"/>
                    <a:pt x="88" y="2035"/>
                    <a:pt x="122" y="2119"/>
                  </a:cubicBezTo>
                  <a:cubicBezTo>
                    <a:pt x="154" y="2198"/>
                    <a:pt x="203" y="2268"/>
                    <a:pt x="264" y="2324"/>
                  </a:cubicBezTo>
                  <a:cubicBezTo>
                    <a:pt x="283" y="2342"/>
                    <a:pt x="304" y="2360"/>
                    <a:pt x="325" y="2372"/>
                  </a:cubicBezTo>
                  <a:cubicBezTo>
                    <a:pt x="324" y="2376"/>
                    <a:pt x="323" y="2380"/>
                    <a:pt x="323" y="2383"/>
                  </a:cubicBezTo>
                  <a:cubicBezTo>
                    <a:pt x="306" y="2492"/>
                    <a:pt x="324" y="2612"/>
                    <a:pt x="374" y="2731"/>
                  </a:cubicBezTo>
                  <a:cubicBezTo>
                    <a:pt x="412" y="2820"/>
                    <a:pt x="459" y="2898"/>
                    <a:pt x="513" y="2964"/>
                  </a:cubicBezTo>
                  <a:cubicBezTo>
                    <a:pt x="562" y="3020"/>
                    <a:pt x="611" y="3065"/>
                    <a:pt x="660" y="3096"/>
                  </a:cubicBezTo>
                  <a:cubicBezTo>
                    <a:pt x="658" y="3101"/>
                    <a:pt x="656" y="3106"/>
                    <a:pt x="656" y="3113"/>
                  </a:cubicBezTo>
                  <a:cubicBezTo>
                    <a:pt x="640" y="3222"/>
                    <a:pt x="652" y="3323"/>
                    <a:pt x="687" y="3411"/>
                  </a:cubicBezTo>
                  <a:cubicBezTo>
                    <a:pt x="719" y="3491"/>
                    <a:pt x="775" y="3561"/>
                    <a:pt x="846" y="3613"/>
                  </a:cubicBezTo>
                  <a:cubicBezTo>
                    <a:pt x="936" y="3680"/>
                    <a:pt x="1050" y="3722"/>
                    <a:pt x="1176" y="3736"/>
                  </a:cubicBezTo>
                  <a:lnTo>
                    <a:pt x="1192" y="3738"/>
                  </a:lnTo>
                  <a:lnTo>
                    <a:pt x="1202" y="3738"/>
                  </a:lnTo>
                  <a:cubicBezTo>
                    <a:pt x="1224" y="3740"/>
                    <a:pt x="1247" y="3740"/>
                    <a:pt x="1269" y="3740"/>
                  </a:cubicBezTo>
                  <a:cubicBezTo>
                    <a:pt x="1373" y="3740"/>
                    <a:pt x="1476" y="3723"/>
                    <a:pt x="1572" y="3688"/>
                  </a:cubicBezTo>
                  <a:cubicBezTo>
                    <a:pt x="1694" y="3644"/>
                    <a:pt x="1793" y="3573"/>
                    <a:pt x="1853" y="3486"/>
                  </a:cubicBezTo>
                  <a:cubicBezTo>
                    <a:pt x="1886" y="3436"/>
                    <a:pt x="1909" y="3381"/>
                    <a:pt x="1920" y="3324"/>
                  </a:cubicBezTo>
                  <a:cubicBezTo>
                    <a:pt x="1929" y="3265"/>
                    <a:pt x="1925" y="3204"/>
                    <a:pt x="1908" y="3143"/>
                  </a:cubicBezTo>
                  <a:cubicBezTo>
                    <a:pt x="1905" y="3130"/>
                    <a:pt x="1901" y="3125"/>
                    <a:pt x="1897" y="3124"/>
                  </a:cubicBezTo>
                  <a:lnTo>
                    <a:pt x="1896" y="3124"/>
                  </a:lnTo>
                  <a:cubicBezTo>
                    <a:pt x="1939" y="3103"/>
                    <a:pt x="1981" y="3079"/>
                    <a:pt x="2021" y="3053"/>
                  </a:cubicBezTo>
                  <a:cubicBezTo>
                    <a:pt x="2155" y="2966"/>
                    <a:pt x="2252" y="2875"/>
                    <a:pt x="2318" y="2773"/>
                  </a:cubicBezTo>
                  <a:cubicBezTo>
                    <a:pt x="2356" y="2715"/>
                    <a:pt x="2383" y="2659"/>
                    <a:pt x="2397" y="2607"/>
                  </a:cubicBezTo>
                  <a:cubicBezTo>
                    <a:pt x="2415" y="2540"/>
                    <a:pt x="2422" y="2478"/>
                    <a:pt x="2415" y="2417"/>
                  </a:cubicBezTo>
                  <a:cubicBezTo>
                    <a:pt x="2406" y="2309"/>
                    <a:pt x="2361" y="2207"/>
                    <a:pt x="2283" y="2116"/>
                  </a:cubicBezTo>
                  <a:cubicBezTo>
                    <a:pt x="2314" y="2087"/>
                    <a:pt x="2342" y="2058"/>
                    <a:pt x="2364" y="2031"/>
                  </a:cubicBezTo>
                  <a:cubicBezTo>
                    <a:pt x="2461" y="1916"/>
                    <a:pt x="2528" y="1759"/>
                    <a:pt x="2552" y="1586"/>
                  </a:cubicBezTo>
                  <a:cubicBezTo>
                    <a:pt x="2564" y="1499"/>
                    <a:pt x="2565" y="1415"/>
                    <a:pt x="2553" y="1335"/>
                  </a:cubicBezTo>
                  <a:cubicBezTo>
                    <a:pt x="2541" y="1246"/>
                    <a:pt x="2517" y="1169"/>
                    <a:pt x="2482" y="1107"/>
                  </a:cubicBezTo>
                  <a:cubicBezTo>
                    <a:pt x="2441" y="1029"/>
                    <a:pt x="2388" y="966"/>
                    <a:pt x="2327" y="922"/>
                  </a:cubicBezTo>
                  <a:cubicBezTo>
                    <a:pt x="2292" y="896"/>
                    <a:pt x="2260" y="878"/>
                    <a:pt x="2228" y="870"/>
                  </a:cubicBezTo>
                  <a:cubicBezTo>
                    <a:pt x="2234" y="861"/>
                    <a:pt x="2238" y="853"/>
                    <a:pt x="2242" y="845"/>
                  </a:cubicBezTo>
                  <a:cubicBezTo>
                    <a:pt x="2317" y="688"/>
                    <a:pt x="2288" y="473"/>
                    <a:pt x="2171" y="323"/>
                  </a:cubicBezTo>
                  <a:cubicBezTo>
                    <a:pt x="2067" y="194"/>
                    <a:pt x="1898" y="99"/>
                    <a:pt x="1680" y="48"/>
                  </a:cubicBezTo>
                  <a:cubicBezTo>
                    <a:pt x="1598" y="30"/>
                    <a:pt x="1523" y="18"/>
                    <a:pt x="1455" y="10"/>
                  </a:cubicBezTo>
                  <a:cubicBezTo>
                    <a:pt x="1392" y="4"/>
                    <a:pt x="1327" y="1"/>
                    <a:pt x="1260"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05;p21">
              <a:extLst>
                <a:ext uri="{FF2B5EF4-FFF2-40B4-BE49-F238E27FC236}">
                  <a16:creationId xmlns:a16="http://schemas.microsoft.com/office/drawing/2014/main" id="{8644613B-054A-F270-59BE-1223E33077CB}"/>
                </a:ext>
              </a:extLst>
            </p:cNvPr>
            <p:cNvSpPr/>
            <p:nvPr/>
          </p:nvSpPr>
          <p:spPr>
            <a:xfrm>
              <a:off x="4156881" y="3745159"/>
              <a:ext cx="192668" cy="82250"/>
            </a:xfrm>
            <a:custGeom>
              <a:avLst/>
              <a:gdLst/>
              <a:ahLst/>
              <a:cxnLst/>
              <a:rect l="l" t="t" r="r" b="b"/>
              <a:pathLst>
                <a:path w="1968" h="835" extrusionOk="0">
                  <a:moveTo>
                    <a:pt x="1942" y="1"/>
                  </a:moveTo>
                  <a:cubicBezTo>
                    <a:pt x="1934" y="1"/>
                    <a:pt x="1927" y="5"/>
                    <a:pt x="1921" y="12"/>
                  </a:cubicBezTo>
                  <a:cubicBezTo>
                    <a:pt x="1906" y="29"/>
                    <a:pt x="1893" y="46"/>
                    <a:pt x="1880" y="60"/>
                  </a:cubicBezTo>
                  <a:cubicBezTo>
                    <a:pt x="1790" y="158"/>
                    <a:pt x="1681" y="250"/>
                    <a:pt x="1542" y="342"/>
                  </a:cubicBezTo>
                  <a:cubicBezTo>
                    <a:pt x="1348" y="467"/>
                    <a:pt x="1134" y="569"/>
                    <a:pt x="905" y="643"/>
                  </a:cubicBezTo>
                  <a:cubicBezTo>
                    <a:pt x="714" y="703"/>
                    <a:pt x="540" y="736"/>
                    <a:pt x="370" y="746"/>
                  </a:cubicBezTo>
                  <a:cubicBezTo>
                    <a:pt x="344" y="747"/>
                    <a:pt x="320" y="747"/>
                    <a:pt x="297" y="747"/>
                  </a:cubicBezTo>
                  <a:cubicBezTo>
                    <a:pt x="268" y="747"/>
                    <a:pt x="242" y="746"/>
                    <a:pt x="217" y="745"/>
                  </a:cubicBezTo>
                  <a:cubicBezTo>
                    <a:pt x="201" y="743"/>
                    <a:pt x="184" y="741"/>
                    <a:pt x="169" y="740"/>
                  </a:cubicBezTo>
                  <a:lnTo>
                    <a:pt x="149" y="738"/>
                  </a:lnTo>
                  <a:cubicBezTo>
                    <a:pt x="135" y="736"/>
                    <a:pt x="122" y="734"/>
                    <a:pt x="108" y="732"/>
                  </a:cubicBezTo>
                  <a:lnTo>
                    <a:pt x="57" y="724"/>
                  </a:lnTo>
                  <a:cubicBezTo>
                    <a:pt x="54" y="723"/>
                    <a:pt x="50" y="722"/>
                    <a:pt x="47" y="722"/>
                  </a:cubicBezTo>
                  <a:cubicBezTo>
                    <a:pt x="46" y="721"/>
                    <a:pt x="44" y="721"/>
                    <a:pt x="43" y="721"/>
                  </a:cubicBezTo>
                  <a:cubicBezTo>
                    <a:pt x="37" y="721"/>
                    <a:pt x="31" y="723"/>
                    <a:pt x="25" y="726"/>
                  </a:cubicBezTo>
                  <a:cubicBezTo>
                    <a:pt x="16" y="729"/>
                    <a:pt x="9" y="737"/>
                    <a:pt x="4" y="748"/>
                  </a:cubicBezTo>
                  <a:cubicBezTo>
                    <a:pt x="0" y="759"/>
                    <a:pt x="1" y="772"/>
                    <a:pt x="8" y="782"/>
                  </a:cubicBezTo>
                  <a:cubicBezTo>
                    <a:pt x="12" y="792"/>
                    <a:pt x="20" y="799"/>
                    <a:pt x="30" y="802"/>
                  </a:cubicBezTo>
                  <a:lnTo>
                    <a:pt x="57" y="810"/>
                  </a:lnTo>
                  <a:cubicBezTo>
                    <a:pt x="63" y="812"/>
                    <a:pt x="69" y="815"/>
                    <a:pt x="76" y="816"/>
                  </a:cubicBezTo>
                  <a:cubicBezTo>
                    <a:pt x="90" y="819"/>
                    <a:pt x="104" y="822"/>
                    <a:pt x="118" y="824"/>
                  </a:cubicBezTo>
                  <a:cubicBezTo>
                    <a:pt x="132" y="825"/>
                    <a:pt x="146" y="827"/>
                    <a:pt x="159" y="828"/>
                  </a:cubicBezTo>
                  <a:lnTo>
                    <a:pt x="175" y="830"/>
                  </a:lnTo>
                  <a:cubicBezTo>
                    <a:pt x="207" y="833"/>
                    <a:pt x="239" y="835"/>
                    <a:pt x="271" y="835"/>
                  </a:cubicBezTo>
                  <a:cubicBezTo>
                    <a:pt x="278" y="835"/>
                    <a:pt x="285" y="835"/>
                    <a:pt x="292" y="834"/>
                  </a:cubicBezTo>
                  <a:cubicBezTo>
                    <a:pt x="382" y="833"/>
                    <a:pt x="470" y="825"/>
                    <a:pt x="552" y="810"/>
                  </a:cubicBezTo>
                  <a:cubicBezTo>
                    <a:pt x="645" y="794"/>
                    <a:pt x="737" y="773"/>
                    <a:pt x="826" y="746"/>
                  </a:cubicBezTo>
                  <a:cubicBezTo>
                    <a:pt x="924" y="715"/>
                    <a:pt x="1011" y="684"/>
                    <a:pt x="1096" y="648"/>
                  </a:cubicBezTo>
                  <a:cubicBezTo>
                    <a:pt x="1279" y="571"/>
                    <a:pt x="1447" y="478"/>
                    <a:pt x="1597" y="373"/>
                  </a:cubicBezTo>
                  <a:cubicBezTo>
                    <a:pt x="1749" y="266"/>
                    <a:pt x="1868" y="157"/>
                    <a:pt x="1962" y="41"/>
                  </a:cubicBezTo>
                  <a:cubicBezTo>
                    <a:pt x="1966" y="36"/>
                    <a:pt x="1967" y="29"/>
                    <a:pt x="1966" y="23"/>
                  </a:cubicBezTo>
                  <a:cubicBezTo>
                    <a:pt x="1965" y="16"/>
                    <a:pt x="1962" y="9"/>
                    <a:pt x="1956" y="5"/>
                  </a:cubicBezTo>
                  <a:cubicBezTo>
                    <a:pt x="1952" y="3"/>
                    <a:pt x="1949" y="1"/>
                    <a:pt x="1944" y="1"/>
                  </a:cubicBezTo>
                  <a:cubicBezTo>
                    <a:pt x="1943" y="1"/>
                    <a:pt x="1942" y="1"/>
                    <a:pt x="1942"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06;p21">
              <a:extLst>
                <a:ext uri="{FF2B5EF4-FFF2-40B4-BE49-F238E27FC236}">
                  <a16:creationId xmlns:a16="http://schemas.microsoft.com/office/drawing/2014/main" id="{B9E6F347-6096-1C2F-7178-7FB27005F45E}"/>
                </a:ext>
              </a:extLst>
            </p:cNvPr>
            <p:cNvSpPr/>
            <p:nvPr/>
          </p:nvSpPr>
          <p:spPr>
            <a:xfrm>
              <a:off x="4166671" y="3865825"/>
              <a:ext cx="188948" cy="40879"/>
            </a:xfrm>
            <a:custGeom>
              <a:avLst/>
              <a:gdLst/>
              <a:ahLst/>
              <a:cxnLst/>
              <a:rect l="l" t="t" r="r" b="b"/>
              <a:pathLst>
                <a:path w="1930" h="415" extrusionOk="0">
                  <a:moveTo>
                    <a:pt x="1900" y="0"/>
                  </a:moveTo>
                  <a:cubicBezTo>
                    <a:pt x="1897" y="0"/>
                    <a:pt x="1894" y="1"/>
                    <a:pt x="1890" y="3"/>
                  </a:cubicBezTo>
                  <a:cubicBezTo>
                    <a:pt x="1749" y="78"/>
                    <a:pt x="1590" y="145"/>
                    <a:pt x="1419" y="200"/>
                  </a:cubicBezTo>
                  <a:cubicBezTo>
                    <a:pt x="1178" y="278"/>
                    <a:pt x="953" y="320"/>
                    <a:pt x="728" y="333"/>
                  </a:cubicBezTo>
                  <a:cubicBezTo>
                    <a:pt x="696" y="334"/>
                    <a:pt x="665" y="335"/>
                    <a:pt x="636" y="335"/>
                  </a:cubicBezTo>
                  <a:cubicBezTo>
                    <a:pt x="583" y="335"/>
                    <a:pt x="535" y="333"/>
                    <a:pt x="490" y="329"/>
                  </a:cubicBezTo>
                  <a:lnTo>
                    <a:pt x="450" y="326"/>
                  </a:lnTo>
                  <a:cubicBezTo>
                    <a:pt x="389" y="318"/>
                    <a:pt x="325" y="309"/>
                    <a:pt x="264" y="295"/>
                  </a:cubicBezTo>
                  <a:cubicBezTo>
                    <a:pt x="205" y="283"/>
                    <a:pt x="142" y="265"/>
                    <a:pt x="49" y="236"/>
                  </a:cubicBezTo>
                  <a:cubicBezTo>
                    <a:pt x="48" y="236"/>
                    <a:pt x="47" y="236"/>
                    <a:pt x="46" y="236"/>
                  </a:cubicBezTo>
                  <a:cubicBezTo>
                    <a:pt x="28" y="236"/>
                    <a:pt x="14" y="245"/>
                    <a:pt x="8" y="261"/>
                  </a:cubicBezTo>
                  <a:cubicBezTo>
                    <a:pt x="1" y="281"/>
                    <a:pt x="11" y="302"/>
                    <a:pt x="31" y="310"/>
                  </a:cubicBezTo>
                  <a:lnTo>
                    <a:pt x="46" y="317"/>
                  </a:lnTo>
                  <a:cubicBezTo>
                    <a:pt x="52" y="319"/>
                    <a:pt x="57" y="323"/>
                    <a:pt x="63" y="325"/>
                  </a:cubicBezTo>
                  <a:cubicBezTo>
                    <a:pt x="72" y="328"/>
                    <a:pt x="80" y="332"/>
                    <a:pt x="88" y="335"/>
                  </a:cubicBezTo>
                  <a:cubicBezTo>
                    <a:pt x="105" y="342"/>
                    <a:pt x="123" y="349"/>
                    <a:pt x="140" y="354"/>
                  </a:cubicBezTo>
                  <a:cubicBezTo>
                    <a:pt x="180" y="368"/>
                    <a:pt x="220" y="377"/>
                    <a:pt x="258" y="385"/>
                  </a:cubicBezTo>
                  <a:cubicBezTo>
                    <a:pt x="306" y="395"/>
                    <a:pt x="352" y="402"/>
                    <a:pt x="396" y="406"/>
                  </a:cubicBezTo>
                  <a:cubicBezTo>
                    <a:pt x="429" y="409"/>
                    <a:pt x="463" y="411"/>
                    <a:pt x="497" y="414"/>
                  </a:cubicBezTo>
                  <a:cubicBezTo>
                    <a:pt x="520" y="414"/>
                    <a:pt x="543" y="415"/>
                    <a:pt x="565" y="415"/>
                  </a:cubicBezTo>
                  <a:cubicBezTo>
                    <a:pt x="705" y="415"/>
                    <a:pt x="848" y="401"/>
                    <a:pt x="990" y="374"/>
                  </a:cubicBezTo>
                  <a:cubicBezTo>
                    <a:pt x="1307" y="315"/>
                    <a:pt x="1617" y="205"/>
                    <a:pt x="1912" y="48"/>
                  </a:cubicBezTo>
                  <a:cubicBezTo>
                    <a:pt x="1925" y="41"/>
                    <a:pt x="1930" y="27"/>
                    <a:pt x="1924" y="15"/>
                  </a:cubicBezTo>
                  <a:cubicBezTo>
                    <a:pt x="1920" y="7"/>
                    <a:pt x="1912" y="2"/>
                    <a:pt x="1904" y="1"/>
                  </a:cubicBezTo>
                  <a:cubicBezTo>
                    <a:pt x="1903" y="0"/>
                    <a:pt x="1901" y="0"/>
                    <a:pt x="1900"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07;p21">
              <a:extLst>
                <a:ext uri="{FF2B5EF4-FFF2-40B4-BE49-F238E27FC236}">
                  <a16:creationId xmlns:a16="http://schemas.microsoft.com/office/drawing/2014/main" id="{EAB17249-68C3-C9AD-8DA4-9CC4DD1F9715}"/>
                </a:ext>
              </a:extLst>
            </p:cNvPr>
            <p:cNvSpPr/>
            <p:nvPr/>
          </p:nvSpPr>
          <p:spPr>
            <a:xfrm>
              <a:off x="4199761" y="3961471"/>
              <a:ext cx="117676" cy="13495"/>
            </a:xfrm>
            <a:custGeom>
              <a:avLst/>
              <a:gdLst/>
              <a:ahLst/>
              <a:cxnLst/>
              <a:rect l="l" t="t" r="r" b="b"/>
              <a:pathLst>
                <a:path w="1202" h="137" extrusionOk="0">
                  <a:moveTo>
                    <a:pt x="33" y="1"/>
                  </a:moveTo>
                  <a:cubicBezTo>
                    <a:pt x="20" y="1"/>
                    <a:pt x="7" y="9"/>
                    <a:pt x="4" y="21"/>
                  </a:cubicBezTo>
                  <a:cubicBezTo>
                    <a:pt x="0" y="29"/>
                    <a:pt x="1" y="37"/>
                    <a:pt x="5" y="46"/>
                  </a:cubicBezTo>
                  <a:cubicBezTo>
                    <a:pt x="9" y="53"/>
                    <a:pt x="14" y="58"/>
                    <a:pt x="21" y="60"/>
                  </a:cubicBezTo>
                  <a:cubicBezTo>
                    <a:pt x="122" y="92"/>
                    <a:pt x="221" y="114"/>
                    <a:pt x="318" y="125"/>
                  </a:cubicBezTo>
                  <a:lnTo>
                    <a:pt x="333" y="126"/>
                  </a:lnTo>
                  <a:cubicBezTo>
                    <a:pt x="401" y="133"/>
                    <a:pt x="471" y="137"/>
                    <a:pt x="539" y="137"/>
                  </a:cubicBezTo>
                  <a:cubicBezTo>
                    <a:pt x="562" y="137"/>
                    <a:pt x="585" y="137"/>
                    <a:pt x="608" y="136"/>
                  </a:cubicBezTo>
                  <a:cubicBezTo>
                    <a:pt x="706" y="132"/>
                    <a:pt x="800" y="123"/>
                    <a:pt x="889" y="110"/>
                  </a:cubicBezTo>
                  <a:cubicBezTo>
                    <a:pt x="977" y="97"/>
                    <a:pt x="1072" y="79"/>
                    <a:pt x="1180" y="55"/>
                  </a:cubicBezTo>
                  <a:cubicBezTo>
                    <a:pt x="1193" y="53"/>
                    <a:pt x="1202" y="41"/>
                    <a:pt x="1200" y="27"/>
                  </a:cubicBezTo>
                  <a:cubicBezTo>
                    <a:pt x="1198" y="16"/>
                    <a:pt x="1188" y="7"/>
                    <a:pt x="1178" y="6"/>
                  </a:cubicBezTo>
                  <a:cubicBezTo>
                    <a:pt x="1178" y="6"/>
                    <a:pt x="1170" y="7"/>
                    <a:pt x="1170" y="7"/>
                  </a:cubicBezTo>
                  <a:cubicBezTo>
                    <a:pt x="967" y="51"/>
                    <a:pt x="800" y="75"/>
                    <a:pt x="647" y="82"/>
                  </a:cubicBezTo>
                  <a:cubicBezTo>
                    <a:pt x="614" y="84"/>
                    <a:pt x="583" y="84"/>
                    <a:pt x="553" y="84"/>
                  </a:cubicBezTo>
                  <a:cubicBezTo>
                    <a:pt x="501" y="84"/>
                    <a:pt x="453" y="82"/>
                    <a:pt x="408" y="78"/>
                  </a:cubicBezTo>
                  <a:lnTo>
                    <a:pt x="381" y="76"/>
                  </a:lnTo>
                  <a:cubicBezTo>
                    <a:pt x="314" y="69"/>
                    <a:pt x="249" y="58"/>
                    <a:pt x="194" y="46"/>
                  </a:cubicBezTo>
                  <a:cubicBezTo>
                    <a:pt x="139" y="33"/>
                    <a:pt x="88" y="19"/>
                    <a:pt x="35" y="1"/>
                  </a:cubicBezTo>
                  <a:cubicBezTo>
                    <a:pt x="34" y="1"/>
                    <a:pt x="33" y="1"/>
                    <a:pt x="33"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608;p21">
              <a:extLst>
                <a:ext uri="{FF2B5EF4-FFF2-40B4-BE49-F238E27FC236}">
                  <a16:creationId xmlns:a16="http://schemas.microsoft.com/office/drawing/2014/main" id="{134DFD0D-126A-DC4E-F725-07BAE9297AD5}"/>
                </a:ext>
              </a:extLst>
            </p:cNvPr>
            <p:cNvSpPr/>
            <p:nvPr/>
          </p:nvSpPr>
          <p:spPr>
            <a:xfrm>
              <a:off x="3954227" y="3643011"/>
              <a:ext cx="269520" cy="157408"/>
            </a:xfrm>
            <a:custGeom>
              <a:avLst/>
              <a:gdLst/>
              <a:ahLst/>
              <a:cxnLst/>
              <a:rect l="l" t="t" r="r" b="b"/>
              <a:pathLst>
                <a:path w="2753" h="1598" extrusionOk="0">
                  <a:moveTo>
                    <a:pt x="1642" y="0"/>
                  </a:moveTo>
                  <a:cubicBezTo>
                    <a:pt x="1588" y="0"/>
                    <a:pt x="1532" y="3"/>
                    <a:pt x="1472" y="8"/>
                  </a:cubicBezTo>
                  <a:lnTo>
                    <a:pt x="1452" y="8"/>
                  </a:lnTo>
                  <a:cubicBezTo>
                    <a:pt x="1355" y="14"/>
                    <a:pt x="1257" y="25"/>
                    <a:pt x="1158" y="40"/>
                  </a:cubicBezTo>
                  <a:cubicBezTo>
                    <a:pt x="1123" y="47"/>
                    <a:pt x="1088" y="55"/>
                    <a:pt x="1053" y="64"/>
                  </a:cubicBezTo>
                  <a:cubicBezTo>
                    <a:pt x="1033" y="68"/>
                    <a:pt x="1013" y="73"/>
                    <a:pt x="993" y="78"/>
                  </a:cubicBezTo>
                  <a:cubicBezTo>
                    <a:pt x="880" y="105"/>
                    <a:pt x="768" y="138"/>
                    <a:pt x="659" y="174"/>
                  </a:cubicBezTo>
                  <a:lnTo>
                    <a:pt x="616" y="189"/>
                  </a:lnTo>
                  <a:lnTo>
                    <a:pt x="591" y="197"/>
                  </a:lnTo>
                  <a:cubicBezTo>
                    <a:pt x="532" y="222"/>
                    <a:pt x="474" y="249"/>
                    <a:pt x="416" y="276"/>
                  </a:cubicBezTo>
                  <a:cubicBezTo>
                    <a:pt x="318" y="321"/>
                    <a:pt x="212" y="374"/>
                    <a:pt x="101" y="434"/>
                  </a:cubicBezTo>
                  <a:cubicBezTo>
                    <a:pt x="101" y="434"/>
                    <a:pt x="100" y="435"/>
                    <a:pt x="100" y="435"/>
                  </a:cubicBezTo>
                  <a:cubicBezTo>
                    <a:pt x="76" y="449"/>
                    <a:pt x="51" y="465"/>
                    <a:pt x="27" y="481"/>
                  </a:cubicBezTo>
                  <a:cubicBezTo>
                    <a:pt x="18" y="487"/>
                    <a:pt x="9" y="493"/>
                    <a:pt x="1" y="500"/>
                  </a:cubicBezTo>
                  <a:cubicBezTo>
                    <a:pt x="3" y="502"/>
                    <a:pt x="6" y="505"/>
                    <a:pt x="11" y="508"/>
                  </a:cubicBezTo>
                  <a:cubicBezTo>
                    <a:pt x="251" y="392"/>
                    <a:pt x="480" y="301"/>
                    <a:pt x="713" y="229"/>
                  </a:cubicBezTo>
                  <a:cubicBezTo>
                    <a:pt x="967" y="151"/>
                    <a:pt x="1214" y="106"/>
                    <a:pt x="1446" y="95"/>
                  </a:cubicBezTo>
                  <a:cubicBezTo>
                    <a:pt x="1483" y="92"/>
                    <a:pt x="1520" y="89"/>
                    <a:pt x="1557" y="87"/>
                  </a:cubicBezTo>
                  <a:cubicBezTo>
                    <a:pt x="1584" y="85"/>
                    <a:pt x="1612" y="85"/>
                    <a:pt x="1640" y="85"/>
                  </a:cubicBezTo>
                  <a:cubicBezTo>
                    <a:pt x="1693" y="85"/>
                    <a:pt x="1747" y="87"/>
                    <a:pt x="1803" y="92"/>
                  </a:cubicBezTo>
                  <a:cubicBezTo>
                    <a:pt x="1909" y="104"/>
                    <a:pt x="2005" y="125"/>
                    <a:pt x="2095" y="158"/>
                  </a:cubicBezTo>
                  <a:cubicBezTo>
                    <a:pt x="2187" y="193"/>
                    <a:pt x="2275" y="239"/>
                    <a:pt x="2354" y="295"/>
                  </a:cubicBezTo>
                  <a:cubicBezTo>
                    <a:pt x="2415" y="341"/>
                    <a:pt x="2468" y="390"/>
                    <a:pt x="2513" y="443"/>
                  </a:cubicBezTo>
                  <a:cubicBezTo>
                    <a:pt x="2549" y="489"/>
                    <a:pt x="2579" y="536"/>
                    <a:pt x="2602" y="585"/>
                  </a:cubicBezTo>
                  <a:cubicBezTo>
                    <a:pt x="2623" y="631"/>
                    <a:pt x="2637" y="677"/>
                    <a:pt x="2647" y="736"/>
                  </a:cubicBezTo>
                  <a:cubicBezTo>
                    <a:pt x="2654" y="782"/>
                    <a:pt x="2655" y="827"/>
                    <a:pt x="2651" y="877"/>
                  </a:cubicBezTo>
                  <a:cubicBezTo>
                    <a:pt x="2645" y="923"/>
                    <a:pt x="2636" y="964"/>
                    <a:pt x="2622" y="1001"/>
                  </a:cubicBezTo>
                  <a:cubicBezTo>
                    <a:pt x="2607" y="1042"/>
                    <a:pt x="2586" y="1081"/>
                    <a:pt x="2561" y="1119"/>
                  </a:cubicBezTo>
                  <a:cubicBezTo>
                    <a:pt x="2529" y="1160"/>
                    <a:pt x="2493" y="1200"/>
                    <a:pt x="2451" y="1235"/>
                  </a:cubicBezTo>
                  <a:cubicBezTo>
                    <a:pt x="2415" y="1263"/>
                    <a:pt x="2376" y="1290"/>
                    <a:pt x="2331" y="1315"/>
                  </a:cubicBezTo>
                  <a:cubicBezTo>
                    <a:pt x="2304" y="1331"/>
                    <a:pt x="2276" y="1344"/>
                    <a:pt x="2248" y="1357"/>
                  </a:cubicBezTo>
                  <a:cubicBezTo>
                    <a:pt x="2125" y="1412"/>
                    <a:pt x="1985" y="1453"/>
                    <a:pt x="1833" y="1477"/>
                  </a:cubicBezTo>
                  <a:cubicBezTo>
                    <a:pt x="1771" y="1487"/>
                    <a:pt x="1711" y="1494"/>
                    <a:pt x="1647" y="1499"/>
                  </a:cubicBezTo>
                  <a:cubicBezTo>
                    <a:pt x="1589" y="1505"/>
                    <a:pt x="1513" y="1512"/>
                    <a:pt x="1437" y="1515"/>
                  </a:cubicBezTo>
                  <a:cubicBezTo>
                    <a:pt x="1391" y="1516"/>
                    <a:pt x="1348" y="1517"/>
                    <a:pt x="1306" y="1517"/>
                  </a:cubicBezTo>
                  <a:cubicBezTo>
                    <a:pt x="1198" y="1517"/>
                    <a:pt x="1100" y="1512"/>
                    <a:pt x="1007" y="1503"/>
                  </a:cubicBezTo>
                  <a:cubicBezTo>
                    <a:pt x="827" y="1484"/>
                    <a:pt x="671" y="1449"/>
                    <a:pt x="531" y="1397"/>
                  </a:cubicBezTo>
                  <a:cubicBezTo>
                    <a:pt x="508" y="1388"/>
                    <a:pt x="485" y="1378"/>
                    <a:pt x="462" y="1368"/>
                  </a:cubicBezTo>
                  <a:cubicBezTo>
                    <a:pt x="458" y="1367"/>
                    <a:pt x="454" y="1366"/>
                    <a:pt x="451" y="1366"/>
                  </a:cubicBezTo>
                  <a:cubicBezTo>
                    <a:pt x="446" y="1366"/>
                    <a:pt x="442" y="1367"/>
                    <a:pt x="438" y="1370"/>
                  </a:cubicBezTo>
                  <a:cubicBezTo>
                    <a:pt x="434" y="1372"/>
                    <a:pt x="432" y="1375"/>
                    <a:pt x="429" y="1379"/>
                  </a:cubicBezTo>
                  <a:cubicBezTo>
                    <a:pt x="426" y="1385"/>
                    <a:pt x="424" y="1393"/>
                    <a:pt x="427" y="1400"/>
                  </a:cubicBezTo>
                  <a:cubicBezTo>
                    <a:pt x="430" y="1406"/>
                    <a:pt x="434" y="1410"/>
                    <a:pt x="439" y="1413"/>
                  </a:cubicBezTo>
                  <a:cubicBezTo>
                    <a:pt x="534" y="1454"/>
                    <a:pt x="626" y="1487"/>
                    <a:pt x="714" y="1511"/>
                  </a:cubicBezTo>
                  <a:cubicBezTo>
                    <a:pt x="740" y="1517"/>
                    <a:pt x="767" y="1524"/>
                    <a:pt x="794" y="1530"/>
                  </a:cubicBezTo>
                  <a:cubicBezTo>
                    <a:pt x="803" y="1532"/>
                    <a:pt x="811" y="1534"/>
                    <a:pt x="821" y="1536"/>
                  </a:cubicBezTo>
                  <a:cubicBezTo>
                    <a:pt x="839" y="1540"/>
                    <a:pt x="857" y="1543"/>
                    <a:pt x="875" y="1547"/>
                  </a:cubicBezTo>
                  <a:cubicBezTo>
                    <a:pt x="886" y="1549"/>
                    <a:pt x="897" y="1551"/>
                    <a:pt x="908" y="1554"/>
                  </a:cubicBezTo>
                  <a:cubicBezTo>
                    <a:pt x="924" y="1556"/>
                    <a:pt x="941" y="1559"/>
                    <a:pt x="958" y="1562"/>
                  </a:cubicBezTo>
                  <a:cubicBezTo>
                    <a:pt x="969" y="1564"/>
                    <a:pt x="981" y="1565"/>
                    <a:pt x="992" y="1567"/>
                  </a:cubicBezTo>
                  <a:cubicBezTo>
                    <a:pt x="1009" y="1569"/>
                    <a:pt x="1026" y="1572"/>
                    <a:pt x="1042" y="1574"/>
                  </a:cubicBezTo>
                  <a:cubicBezTo>
                    <a:pt x="1054" y="1576"/>
                    <a:pt x="1066" y="1578"/>
                    <a:pt x="1078" y="1579"/>
                  </a:cubicBezTo>
                  <a:cubicBezTo>
                    <a:pt x="1095" y="1581"/>
                    <a:pt x="1111" y="1582"/>
                    <a:pt x="1128" y="1584"/>
                  </a:cubicBezTo>
                  <a:cubicBezTo>
                    <a:pt x="1141" y="1585"/>
                    <a:pt x="1152" y="1586"/>
                    <a:pt x="1165" y="1587"/>
                  </a:cubicBezTo>
                  <a:cubicBezTo>
                    <a:pt x="1181" y="1588"/>
                    <a:pt x="1199" y="1589"/>
                    <a:pt x="1217" y="1591"/>
                  </a:cubicBezTo>
                  <a:cubicBezTo>
                    <a:pt x="1229" y="1591"/>
                    <a:pt x="1240" y="1592"/>
                    <a:pt x="1253" y="1593"/>
                  </a:cubicBezTo>
                  <a:cubicBezTo>
                    <a:pt x="1270" y="1594"/>
                    <a:pt x="1289" y="1594"/>
                    <a:pt x="1307" y="1595"/>
                  </a:cubicBezTo>
                  <a:cubicBezTo>
                    <a:pt x="1318" y="1595"/>
                    <a:pt x="1330" y="1596"/>
                    <a:pt x="1341" y="1596"/>
                  </a:cubicBezTo>
                  <a:cubicBezTo>
                    <a:pt x="1370" y="1597"/>
                    <a:pt x="1399" y="1597"/>
                    <a:pt x="1427" y="1597"/>
                  </a:cubicBezTo>
                  <a:lnTo>
                    <a:pt x="1469" y="1597"/>
                  </a:lnTo>
                  <a:cubicBezTo>
                    <a:pt x="1577" y="1595"/>
                    <a:pt x="1703" y="1590"/>
                    <a:pt x="1836" y="1571"/>
                  </a:cubicBezTo>
                  <a:cubicBezTo>
                    <a:pt x="1928" y="1559"/>
                    <a:pt x="2022" y="1540"/>
                    <a:pt x="2115" y="1511"/>
                  </a:cubicBezTo>
                  <a:cubicBezTo>
                    <a:pt x="2218" y="1479"/>
                    <a:pt x="2301" y="1444"/>
                    <a:pt x="2374" y="1403"/>
                  </a:cubicBezTo>
                  <a:lnTo>
                    <a:pt x="2398" y="1389"/>
                  </a:lnTo>
                  <a:cubicBezTo>
                    <a:pt x="2444" y="1361"/>
                    <a:pt x="2486" y="1331"/>
                    <a:pt x="2524" y="1298"/>
                  </a:cubicBezTo>
                  <a:cubicBezTo>
                    <a:pt x="2566" y="1263"/>
                    <a:pt x="2596" y="1230"/>
                    <a:pt x="2620" y="1197"/>
                  </a:cubicBezTo>
                  <a:cubicBezTo>
                    <a:pt x="2657" y="1149"/>
                    <a:pt x="2682" y="1108"/>
                    <a:pt x="2699" y="1067"/>
                  </a:cubicBezTo>
                  <a:cubicBezTo>
                    <a:pt x="2720" y="1018"/>
                    <a:pt x="2733" y="972"/>
                    <a:pt x="2739" y="928"/>
                  </a:cubicBezTo>
                  <a:cubicBezTo>
                    <a:pt x="2750" y="861"/>
                    <a:pt x="2752" y="803"/>
                    <a:pt x="2746" y="752"/>
                  </a:cubicBezTo>
                  <a:cubicBezTo>
                    <a:pt x="2739" y="693"/>
                    <a:pt x="2728" y="643"/>
                    <a:pt x="2711" y="598"/>
                  </a:cubicBezTo>
                  <a:cubicBezTo>
                    <a:pt x="2690" y="541"/>
                    <a:pt x="2666" y="492"/>
                    <a:pt x="2637" y="449"/>
                  </a:cubicBezTo>
                  <a:cubicBezTo>
                    <a:pt x="2607" y="404"/>
                    <a:pt x="2573" y="364"/>
                    <a:pt x="2540" y="329"/>
                  </a:cubicBezTo>
                  <a:cubicBezTo>
                    <a:pt x="2514" y="303"/>
                    <a:pt x="2486" y="278"/>
                    <a:pt x="2458" y="255"/>
                  </a:cubicBezTo>
                  <a:cubicBezTo>
                    <a:pt x="2401" y="209"/>
                    <a:pt x="2338" y="168"/>
                    <a:pt x="2272" y="137"/>
                  </a:cubicBezTo>
                  <a:cubicBezTo>
                    <a:pt x="2251" y="126"/>
                    <a:pt x="2231" y="117"/>
                    <a:pt x="2210" y="109"/>
                  </a:cubicBezTo>
                  <a:cubicBezTo>
                    <a:pt x="2133" y="74"/>
                    <a:pt x="2052" y="48"/>
                    <a:pt x="1971" y="30"/>
                  </a:cubicBezTo>
                  <a:cubicBezTo>
                    <a:pt x="1966" y="29"/>
                    <a:pt x="1960" y="28"/>
                    <a:pt x="1955" y="27"/>
                  </a:cubicBezTo>
                  <a:cubicBezTo>
                    <a:pt x="1872" y="11"/>
                    <a:pt x="1784" y="2"/>
                    <a:pt x="1694" y="1"/>
                  </a:cubicBezTo>
                  <a:cubicBezTo>
                    <a:pt x="1677" y="0"/>
                    <a:pt x="1660" y="0"/>
                    <a:pt x="1642" y="0"/>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609;p21">
              <a:extLst>
                <a:ext uri="{FF2B5EF4-FFF2-40B4-BE49-F238E27FC236}">
                  <a16:creationId xmlns:a16="http://schemas.microsoft.com/office/drawing/2014/main" id="{8CDF8AF3-09CB-293B-51FD-BBACA9954399}"/>
                </a:ext>
              </a:extLst>
            </p:cNvPr>
            <p:cNvSpPr/>
            <p:nvPr/>
          </p:nvSpPr>
          <p:spPr>
            <a:xfrm>
              <a:off x="3540010" y="2850851"/>
              <a:ext cx="605417" cy="437451"/>
            </a:xfrm>
            <a:custGeom>
              <a:avLst/>
              <a:gdLst/>
              <a:ahLst/>
              <a:cxnLst/>
              <a:rect l="l" t="t" r="r" b="b"/>
              <a:pathLst>
                <a:path w="6184" h="4441" extrusionOk="0">
                  <a:moveTo>
                    <a:pt x="220" y="1"/>
                  </a:moveTo>
                  <a:cubicBezTo>
                    <a:pt x="56" y="485"/>
                    <a:pt x="0" y="1014"/>
                    <a:pt x="78" y="1554"/>
                  </a:cubicBezTo>
                  <a:cubicBezTo>
                    <a:pt x="319" y="3231"/>
                    <a:pt x="1760" y="4441"/>
                    <a:pt x="3405" y="4441"/>
                  </a:cubicBezTo>
                  <a:cubicBezTo>
                    <a:pt x="3565" y="4441"/>
                    <a:pt x="3726" y="4429"/>
                    <a:pt x="3888" y="4406"/>
                  </a:cubicBezTo>
                  <a:cubicBezTo>
                    <a:pt x="4572" y="4309"/>
                    <a:pt x="5177" y="4011"/>
                    <a:pt x="5655" y="3582"/>
                  </a:cubicBezTo>
                  <a:cubicBezTo>
                    <a:pt x="5655" y="3581"/>
                    <a:pt x="5655" y="3581"/>
                    <a:pt x="5656" y="3581"/>
                  </a:cubicBezTo>
                  <a:cubicBezTo>
                    <a:pt x="5677" y="3562"/>
                    <a:pt x="5698" y="3542"/>
                    <a:pt x="5719" y="3523"/>
                  </a:cubicBezTo>
                  <a:cubicBezTo>
                    <a:pt x="5720" y="3522"/>
                    <a:pt x="5721" y="3521"/>
                    <a:pt x="5722" y="3519"/>
                  </a:cubicBezTo>
                  <a:cubicBezTo>
                    <a:pt x="5742" y="3501"/>
                    <a:pt x="5762" y="3482"/>
                    <a:pt x="5781" y="3463"/>
                  </a:cubicBezTo>
                  <a:cubicBezTo>
                    <a:pt x="5783" y="3461"/>
                    <a:pt x="5785" y="3459"/>
                    <a:pt x="5786" y="3457"/>
                  </a:cubicBezTo>
                  <a:cubicBezTo>
                    <a:pt x="5805" y="3439"/>
                    <a:pt x="5823" y="3419"/>
                    <a:pt x="5842" y="3400"/>
                  </a:cubicBezTo>
                  <a:cubicBezTo>
                    <a:pt x="5844" y="3398"/>
                    <a:pt x="5846" y="3396"/>
                    <a:pt x="5849" y="3393"/>
                  </a:cubicBezTo>
                  <a:cubicBezTo>
                    <a:pt x="5866" y="3374"/>
                    <a:pt x="5884" y="3355"/>
                    <a:pt x="5901" y="3336"/>
                  </a:cubicBezTo>
                  <a:cubicBezTo>
                    <a:pt x="5904" y="3333"/>
                    <a:pt x="5906" y="3331"/>
                    <a:pt x="5908" y="3328"/>
                  </a:cubicBezTo>
                  <a:cubicBezTo>
                    <a:pt x="5926" y="3309"/>
                    <a:pt x="5943" y="3290"/>
                    <a:pt x="5959" y="3271"/>
                  </a:cubicBezTo>
                  <a:cubicBezTo>
                    <a:pt x="5961" y="3267"/>
                    <a:pt x="5964" y="3265"/>
                    <a:pt x="5967" y="3262"/>
                  </a:cubicBezTo>
                  <a:cubicBezTo>
                    <a:pt x="5983" y="3242"/>
                    <a:pt x="5999" y="3224"/>
                    <a:pt x="6016" y="3204"/>
                  </a:cubicBezTo>
                  <a:cubicBezTo>
                    <a:pt x="6018" y="3201"/>
                    <a:pt x="6020" y="3198"/>
                    <a:pt x="6022" y="3195"/>
                  </a:cubicBezTo>
                  <a:cubicBezTo>
                    <a:pt x="6038" y="3175"/>
                    <a:pt x="6055" y="3155"/>
                    <a:pt x="6070" y="3135"/>
                  </a:cubicBezTo>
                  <a:cubicBezTo>
                    <a:pt x="6071" y="3133"/>
                    <a:pt x="6073" y="3130"/>
                    <a:pt x="6074" y="3129"/>
                  </a:cubicBezTo>
                  <a:cubicBezTo>
                    <a:pt x="6112" y="3080"/>
                    <a:pt x="6149" y="3030"/>
                    <a:pt x="6183" y="2980"/>
                  </a:cubicBezTo>
                  <a:cubicBezTo>
                    <a:pt x="6173" y="2969"/>
                    <a:pt x="6163" y="2958"/>
                    <a:pt x="6153" y="2945"/>
                  </a:cubicBezTo>
                  <a:cubicBezTo>
                    <a:pt x="6144" y="2934"/>
                    <a:pt x="6136" y="2922"/>
                    <a:pt x="6129" y="2910"/>
                  </a:cubicBezTo>
                  <a:cubicBezTo>
                    <a:pt x="6121" y="2898"/>
                    <a:pt x="6114" y="2885"/>
                    <a:pt x="6108" y="2870"/>
                  </a:cubicBezTo>
                  <a:cubicBezTo>
                    <a:pt x="6101" y="2853"/>
                    <a:pt x="6094" y="2836"/>
                    <a:pt x="6089" y="2815"/>
                  </a:cubicBezTo>
                  <a:cubicBezTo>
                    <a:pt x="6084" y="2797"/>
                    <a:pt x="6081" y="2779"/>
                    <a:pt x="6078" y="2760"/>
                  </a:cubicBezTo>
                  <a:cubicBezTo>
                    <a:pt x="6071" y="2707"/>
                    <a:pt x="6070" y="2654"/>
                    <a:pt x="6070" y="2593"/>
                  </a:cubicBezTo>
                  <a:cubicBezTo>
                    <a:pt x="6070" y="2588"/>
                    <a:pt x="6070" y="2582"/>
                    <a:pt x="6070" y="2575"/>
                  </a:cubicBezTo>
                  <a:cubicBezTo>
                    <a:pt x="5961" y="2709"/>
                    <a:pt x="5842" y="2834"/>
                    <a:pt x="5713" y="2946"/>
                  </a:cubicBezTo>
                  <a:cubicBezTo>
                    <a:pt x="5579" y="3063"/>
                    <a:pt x="5435" y="3168"/>
                    <a:pt x="5283" y="3259"/>
                  </a:cubicBezTo>
                  <a:cubicBezTo>
                    <a:pt x="5124" y="3353"/>
                    <a:pt x="4958" y="3434"/>
                    <a:pt x="4784" y="3498"/>
                  </a:cubicBezTo>
                  <a:cubicBezTo>
                    <a:pt x="4609" y="3560"/>
                    <a:pt x="4430" y="3608"/>
                    <a:pt x="4247" y="3639"/>
                  </a:cubicBezTo>
                  <a:cubicBezTo>
                    <a:pt x="4081" y="3666"/>
                    <a:pt x="3915" y="3680"/>
                    <a:pt x="3748" y="3680"/>
                  </a:cubicBezTo>
                  <a:cubicBezTo>
                    <a:pt x="3725" y="3680"/>
                    <a:pt x="3703" y="3680"/>
                    <a:pt x="3681" y="3679"/>
                  </a:cubicBezTo>
                  <a:cubicBezTo>
                    <a:pt x="3495" y="3674"/>
                    <a:pt x="3308" y="3653"/>
                    <a:pt x="3126" y="3613"/>
                  </a:cubicBezTo>
                  <a:cubicBezTo>
                    <a:pt x="3095" y="3606"/>
                    <a:pt x="3065" y="3599"/>
                    <a:pt x="3036" y="3592"/>
                  </a:cubicBezTo>
                  <a:cubicBezTo>
                    <a:pt x="3036" y="3593"/>
                    <a:pt x="3035" y="3594"/>
                    <a:pt x="3035" y="3595"/>
                  </a:cubicBezTo>
                  <a:cubicBezTo>
                    <a:pt x="3032" y="3604"/>
                    <a:pt x="3031" y="3615"/>
                    <a:pt x="3031" y="3624"/>
                  </a:cubicBezTo>
                  <a:cubicBezTo>
                    <a:pt x="3030" y="3634"/>
                    <a:pt x="3031" y="3645"/>
                    <a:pt x="3033" y="3656"/>
                  </a:cubicBezTo>
                  <a:cubicBezTo>
                    <a:pt x="3035" y="3670"/>
                    <a:pt x="3038" y="3685"/>
                    <a:pt x="3042" y="3698"/>
                  </a:cubicBezTo>
                  <a:cubicBezTo>
                    <a:pt x="3049" y="3726"/>
                    <a:pt x="3062" y="3754"/>
                    <a:pt x="3073" y="3779"/>
                  </a:cubicBezTo>
                  <a:lnTo>
                    <a:pt x="3078" y="3788"/>
                  </a:lnTo>
                  <a:cubicBezTo>
                    <a:pt x="3082" y="3798"/>
                    <a:pt x="3085" y="3808"/>
                    <a:pt x="3089" y="3817"/>
                  </a:cubicBezTo>
                  <a:cubicBezTo>
                    <a:pt x="3093" y="3829"/>
                    <a:pt x="3096" y="3843"/>
                    <a:pt x="3100" y="3858"/>
                  </a:cubicBezTo>
                  <a:cubicBezTo>
                    <a:pt x="3101" y="3869"/>
                    <a:pt x="3102" y="3879"/>
                    <a:pt x="3102" y="3891"/>
                  </a:cubicBezTo>
                  <a:cubicBezTo>
                    <a:pt x="3103" y="3902"/>
                    <a:pt x="3102" y="3914"/>
                    <a:pt x="3101" y="3925"/>
                  </a:cubicBezTo>
                  <a:cubicBezTo>
                    <a:pt x="3100" y="3937"/>
                    <a:pt x="3097" y="3948"/>
                    <a:pt x="3095" y="3960"/>
                  </a:cubicBezTo>
                  <a:lnTo>
                    <a:pt x="3094" y="3966"/>
                  </a:lnTo>
                  <a:cubicBezTo>
                    <a:pt x="3092" y="3977"/>
                    <a:pt x="3092" y="3990"/>
                    <a:pt x="3092" y="4003"/>
                  </a:cubicBezTo>
                  <a:cubicBezTo>
                    <a:pt x="3092" y="4009"/>
                    <a:pt x="3093" y="4015"/>
                    <a:pt x="3094" y="4020"/>
                  </a:cubicBezTo>
                  <a:cubicBezTo>
                    <a:pt x="3096" y="4030"/>
                    <a:pt x="3099" y="4038"/>
                    <a:pt x="3102" y="4046"/>
                  </a:cubicBezTo>
                  <a:cubicBezTo>
                    <a:pt x="3105" y="4058"/>
                    <a:pt x="3110" y="4071"/>
                    <a:pt x="3116" y="4082"/>
                  </a:cubicBezTo>
                  <a:cubicBezTo>
                    <a:pt x="3122" y="4091"/>
                    <a:pt x="3128" y="4100"/>
                    <a:pt x="3134" y="4108"/>
                  </a:cubicBezTo>
                  <a:cubicBezTo>
                    <a:pt x="3137" y="4113"/>
                    <a:pt x="3140" y="4119"/>
                    <a:pt x="3145" y="4123"/>
                  </a:cubicBezTo>
                  <a:lnTo>
                    <a:pt x="3149" y="4129"/>
                  </a:lnTo>
                  <a:lnTo>
                    <a:pt x="3153" y="4134"/>
                  </a:lnTo>
                  <a:cubicBezTo>
                    <a:pt x="3165" y="4150"/>
                    <a:pt x="3176" y="4165"/>
                    <a:pt x="3184" y="4181"/>
                  </a:cubicBezTo>
                  <a:cubicBezTo>
                    <a:pt x="3186" y="4187"/>
                    <a:pt x="3188" y="4191"/>
                    <a:pt x="3190" y="4196"/>
                  </a:cubicBezTo>
                  <a:cubicBezTo>
                    <a:pt x="3190" y="4199"/>
                    <a:pt x="3190" y="4201"/>
                    <a:pt x="3188" y="4209"/>
                  </a:cubicBezTo>
                  <a:cubicBezTo>
                    <a:pt x="3187" y="4210"/>
                    <a:pt x="3186" y="4212"/>
                    <a:pt x="3185" y="4214"/>
                  </a:cubicBezTo>
                  <a:cubicBezTo>
                    <a:pt x="3184" y="4215"/>
                    <a:pt x="3182" y="4217"/>
                    <a:pt x="3180" y="4218"/>
                  </a:cubicBezTo>
                  <a:lnTo>
                    <a:pt x="3175" y="4221"/>
                  </a:lnTo>
                  <a:cubicBezTo>
                    <a:pt x="3172" y="4223"/>
                    <a:pt x="3169" y="4225"/>
                    <a:pt x="3168" y="4225"/>
                  </a:cubicBezTo>
                  <a:cubicBezTo>
                    <a:pt x="3162" y="4227"/>
                    <a:pt x="3156" y="4229"/>
                    <a:pt x="3150" y="4232"/>
                  </a:cubicBezTo>
                  <a:cubicBezTo>
                    <a:pt x="3142" y="4234"/>
                    <a:pt x="3135" y="4235"/>
                    <a:pt x="3129" y="4236"/>
                  </a:cubicBezTo>
                  <a:cubicBezTo>
                    <a:pt x="3117" y="4237"/>
                    <a:pt x="3105" y="4239"/>
                    <a:pt x="3093" y="4240"/>
                  </a:cubicBezTo>
                  <a:cubicBezTo>
                    <a:pt x="3086" y="4240"/>
                    <a:pt x="3079" y="4240"/>
                    <a:pt x="3069" y="4239"/>
                  </a:cubicBezTo>
                  <a:cubicBezTo>
                    <a:pt x="3062" y="4238"/>
                    <a:pt x="3054" y="4236"/>
                    <a:pt x="3046" y="4235"/>
                  </a:cubicBezTo>
                  <a:cubicBezTo>
                    <a:pt x="3038" y="4233"/>
                    <a:pt x="3031" y="4229"/>
                    <a:pt x="3023" y="4226"/>
                  </a:cubicBezTo>
                  <a:cubicBezTo>
                    <a:pt x="3016" y="4223"/>
                    <a:pt x="3010" y="4220"/>
                    <a:pt x="3002" y="4216"/>
                  </a:cubicBezTo>
                  <a:cubicBezTo>
                    <a:pt x="2997" y="4213"/>
                    <a:pt x="2992" y="4210"/>
                    <a:pt x="2981" y="4202"/>
                  </a:cubicBezTo>
                  <a:cubicBezTo>
                    <a:pt x="2972" y="4195"/>
                    <a:pt x="2962" y="4187"/>
                    <a:pt x="2953" y="4178"/>
                  </a:cubicBezTo>
                  <a:cubicBezTo>
                    <a:pt x="2942" y="4167"/>
                    <a:pt x="2931" y="4155"/>
                    <a:pt x="2921" y="4142"/>
                  </a:cubicBezTo>
                  <a:cubicBezTo>
                    <a:pt x="2888" y="4101"/>
                    <a:pt x="2859" y="4051"/>
                    <a:pt x="2832" y="3989"/>
                  </a:cubicBezTo>
                  <a:cubicBezTo>
                    <a:pt x="2812" y="3944"/>
                    <a:pt x="2794" y="3897"/>
                    <a:pt x="2779" y="3846"/>
                  </a:cubicBezTo>
                  <a:cubicBezTo>
                    <a:pt x="2765" y="3802"/>
                    <a:pt x="2751" y="3758"/>
                    <a:pt x="2737" y="3715"/>
                  </a:cubicBezTo>
                  <a:cubicBezTo>
                    <a:pt x="2721" y="3668"/>
                    <a:pt x="2706" y="3621"/>
                    <a:pt x="2692" y="3574"/>
                  </a:cubicBezTo>
                  <a:cubicBezTo>
                    <a:pt x="2680" y="3537"/>
                    <a:pt x="2671" y="3504"/>
                    <a:pt x="2663" y="3471"/>
                  </a:cubicBezTo>
                  <a:cubicBezTo>
                    <a:pt x="2642" y="3464"/>
                    <a:pt x="2622" y="3456"/>
                    <a:pt x="2602" y="3447"/>
                  </a:cubicBezTo>
                  <a:cubicBezTo>
                    <a:pt x="2434" y="3376"/>
                    <a:pt x="2273" y="3290"/>
                    <a:pt x="2121" y="3191"/>
                  </a:cubicBezTo>
                  <a:cubicBezTo>
                    <a:pt x="1969" y="3091"/>
                    <a:pt x="1826" y="2978"/>
                    <a:pt x="1694" y="2851"/>
                  </a:cubicBezTo>
                  <a:cubicBezTo>
                    <a:pt x="1630" y="2790"/>
                    <a:pt x="1569" y="2726"/>
                    <a:pt x="1510" y="2659"/>
                  </a:cubicBezTo>
                  <a:cubicBezTo>
                    <a:pt x="1450" y="2589"/>
                    <a:pt x="1391" y="2517"/>
                    <a:pt x="1337" y="2441"/>
                  </a:cubicBezTo>
                  <a:cubicBezTo>
                    <a:pt x="1229" y="2291"/>
                    <a:pt x="1135" y="2132"/>
                    <a:pt x="1056" y="1965"/>
                  </a:cubicBezTo>
                  <a:cubicBezTo>
                    <a:pt x="977" y="1795"/>
                    <a:pt x="914" y="1619"/>
                    <a:pt x="868" y="1437"/>
                  </a:cubicBezTo>
                  <a:cubicBezTo>
                    <a:pt x="821" y="1254"/>
                    <a:pt x="792" y="1065"/>
                    <a:pt x="780" y="876"/>
                  </a:cubicBezTo>
                  <a:cubicBezTo>
                    <a:pt x="776" y="792"/>
                    <a:pt x="774" y="709"/>
                    <a:pt x="776" y="625"/>
                  </a:cubicBezTo>
                  <a:cubicBezTo>
                    <a:pt x="757" y="579"/>
                    <a:pt x="743" y="533"/>
                    <a:pt x="729" y="492"/>
                  </a:cubicBezTo>
                  <a:lnTo>
                    <a:pt x="724" y="475"/>
                  </a:lnTo>
                  <a:cubicBezTo>
                    <a:pt x="708" y="425"/>
                    <a:pt x="690" y="369"/>
                    <a:pt x="670" y="317"/>
                  </a:cubicBezTo>
                  <a:cubicBezTo>
                    <a:pt x="660" y="293"/>
                    <a:pt x="650" y="270"/>
                    <a:pt x="639" y="249"/>
                  </a:cubicBezTo>
                  <a:cubicBezTo>
                    <a:pt x="628" y="227"/>
                    <a:pt x="615" y="208"/>
                    <a:pt x="602" y="191"/>
                  </a:cubicBezTo>
                  <a:cubicBezTo>
                    <a:pt x="596" y="184"/>
                    <a:pt x="590" y="178"/>
                    <a:pt x="584" y="171"/>
                  </a:cubicBezTo>
                  <a:cubicBezTo>
                    <a:pt x="579" y="166"/>
                    <a:pt x="573" y="161"/>
                    <a:pt x="567" y="157"/>
                  </a:cubicBezTo>
                  <a:cubicBezTo>
                    <a:pt x="558" y="148"/>
                    <a:pt x="546" y="143"/>
                    <a:pt x="536" y="140"/>
                  </a:cubicBezTo>
                  <a:cubicBezTo>
                    <a:pt x="532" y="139"/>
                    <a:pt x="527" y="138"/>
                    <a:pt x="522" y="138"/>
                  </a:cubicBezTo>
                  <a:lnTo>
                    <a:pt x="517" y="138"/>
                  </a:lnTo>
                  <a:cubicBezTo>
                    <a:pt x="514" y="138"/>
                    <a:pt x="512" y="139"/>
                    <a:pt x="510" y="140"/>
                  </a:cubicBezTo>
                  <a:cubicBezTo>
                    <a:pt x="506" y="140"/>
                    <a:pt x="502" y="142"/>
                    <a:pt x="498" y="144"/>
                  </a:cubicBezTo>
                  <a:cubicBezTo>
                    <a:pt x="495" y="146"/>
                    <a:pt x="492" y="149"/>
                    <a:pt x="489" y="153"/>
                  </a:cubicBezTo>
                  <a:cubicBezTo>
                    <a:pt x="482" y="160"/>
                    <a:pt x="478" y="169"/>
                    <a:pt x="475" y="179"/>
                  </a:cubicBezTo>
                  <a:cubicBezTo>
                    <a:pt x="473" y="185"/>
                    <a:pt x="472" y="191"/>
                    <a:pt x="471" y="199"/>
                  </a:cubicBezTo>
                  <a:cubicBezTo>
                    <a:pt x="470" y="207"/>
                    <a:pt x="469" y="216"/>
                    <a:pt x="470" y="226"/>
                  </a:cubicBezTo>
                  <a:cubicBezTo>
                    <a:pt x="470" y="245"/>
                    <a:pt x="473" y="263"/>
                    <a:pt x="476" y="281"/>
                  </a:cubicBezTo>
                  <a:cubicBezTo>
                    <a:pt x="480" y="306"/>
                    <a:pt x="489" y="332"/>
                    <a:pt x="499" y="363"/>
                  </a:cubicBezTo>
                  <a:cubicBezTo>
                    <a:pt x="502" y="370"/>
                    <a:pt x="505" y="377"/>
                    <a:pt x="507" y="384"/>
                  </a:cubicBezTo>
                  <a:lnTo>
                    <a:pt x="511" y="389"/>
                  </a:lnTo>
                  <a:lnTo>
                    <a:pt x="517" y="404"/>
                  </a:lnTo>
                  <a:lnTo>
                    <a:pt x="522" y="417"/>
                  </a:lnTo>
                  <a:cubicBezTo>
                    <a:pt x="526" y="428"/>
                    <a:pt x="531" y="437"/>
                    <a:pt x="534" y="447"/>
                  </a:cubicBezTo>
                  <a:cubicBezTo>
                    <a:pt x="538" y="459"/>
                    <a:pt x="541" y="470"/>
                    <a:pt x="543" y="483"/>
                  </a:cubicBezTo>
                  <a:cubicBezTo>
                    <a:pt x="544" y="487"/>
                    <a:pt x="544" y="491"/>
                    <a:pt x="544" y="496"/>
                  </a:cubicBezTo>
                  <a:cubicBezTo>
                    <a:pt x="544" y="500"/>
                    <a:pt x="544" y="504"/>
                    <a:pt x="544" y="509"/>
                  </a:cubicBezTo>
                  <a:lnTo>
                    <a:pt x="543" y="513"/>
                  </a:lnTo>
                  <a:cubicBezTo>
                    <a:pt x="542" y="517"/>
                    <a:pt x="541" y="522"/>
                    <a:pt x="538" y="530"/>
                  </a:cubicBezTo>
                  <a:cubicBezTo>
                    <a:pt x="536" y="534"/>
                    <a:pt x="534" y="538"/>
                    <a:pt x="532" y="539"/>
                  </a:cubicBezTo>
                  <a:cubicBezTo>
                    <a:pt x="529" y="544"/>
                    <a:pt x="525" y="547"/>
                    <a:pt x="522" y="550"/>
                  </a:cubicBezTo>
                  <a:lnTo>
                    <a:pt x="518" y="554"/>
                  </a:lnTo>
                  <a:cubicBezTo>
                    <a:pt x="513" y="557"/>
                    <a:pt x="509" y="559"/>
                    <a:pt x="504" y="561"/>
                  </a:cubicBezTo>
                  <a:cubicBezTo>
                    <a:pt x="502" y="562"/>
                    <a:pt x="500" y="563"/>
                    <a:pt x="498" y="565"/>
                  </a:cubicBezTo>
                  <a:cubicBezTo>
                    <a:pt x="493" y="567"/>
                    <a:pt x="489" y="568"/>
                    <a:pt x="480" y="569"/>
                  </a:cubicBezTo>
                  <a:cubicBezTo>
                    <a:pt x="478" y="569"/>
                    <a:pt x="476" y="569"/>
                    <a:pt x="474" y="569"/>
                  </a:cubicBezTo>
                  <a:cubicBezTo>
                    <a:pt x="472" y="569"/>
                    <a:pt x="470" y="569"/>
                    <a:pt x="468" y="569"/>
                  </a:cubicBezTo>
                  <a:lnTo>
                    <a:pt x="463" y="568"/>
                  </a:lnTo>
                  <a:cubicBezTo>
                    <a:pt x="458" y="568"/>
                    <a:pt x="453" y="566"/>
                    <a:pt x="452" y="566"/>
                  </a:cubicBezTo>
                  <a:cubicBezTo>
                    <a:pt x="447" y="563"/>
                    <a:pt x="443" y="561"/>
                    <a:pt x="438" y="559"/>
                  </a:cubicBezTo>
                  <a:cubicBezTo>
                    <a:pt x="432" y="556"/>
                    <a:pt x="426" y="552"/>
                    <a:pt x="421" y="547"/>
                  </a:cubicBezTo>
                  <a:cubicBezTo>
                    <a:pt x="415" y="543"/>
                    <a:pt x="410" y="538"/>
                    <a:pt x="405" y="534"/>
                  </a:cubicBezTo>
                  <a:cubicBezTo>
                    <a:pt x="399" y="527"/>
                    <a:pt x="392" y="520"/>
                    <a:pt x="386" y="512"/>
                  </a:cubicBezTo>
                  <a:cubicBezTo>
                    <a:pt x="379" y="503"/>
                    <a:pt x="372" y="492"/>
                    <a:pt x="365" y="482"/>
                  </a:cubicBezTo>
                  <a:cubicBezTo>
                    <a:pt x="357" y="467"/>
                    <a:pt x="350" y="452"/>
                    <a:pt x="344" y="439"/>
                  </a:cubicBezTo>
                  <a:cubicBezTo>
                    <a:pt x="339" y="427"/>
                    <a:pt x="335" y="415"/>
                    <a:pt x="331" y="404"/>
                  </a:cubicBezTo>
                  <a:cubicBezTo>
                    <a:pt x="327" y="391"/>
                    <a:pt x="322" y="378"/>
                    <a:pt x="319" y="366"/>
                  </a:cubicBezTo>
                  <a:cubicBezTo>
                    <a:pt x="314" y="344"/>
                    <a:pt x="310" y="321"/>
                    <a:pt x="307" y="296"/>
                  </a:cubicBezTo>
                  <a:cubicBezTo>
                    <a:pt x="304" y="280"/>
                    <a:pt x="303" y="264"/>
                    <a:pt x="300" y="249"/>
                  </a:cubicBezTo>
                  <a:lnTo>
                    <a:pt x="295" y="211"/>
                  </a:lnTo>
                  <a:cubicBezTo>
                    <a:pt x="291" y="179"/>
                    <a:pt x="285" y="149"/>
                    <a:pt x="277" y="123"/>
                  </a:cubicBezTo>
                  <a:cubicBezTo>
                    <a:pt x="271" y="98"/>
                    <a:pt x="261" y="72"/>
                    <a:pt x="246" y="44"/>
                  </a:cubicBezTo>
                  <a:cubicBezTo>
                    <a:pt x="239" y="31"/>
                    <a:pt x="230" y="17"/>
                    <a:pt x="220" y="1"/>
                  </a:cubicBezTo>
                  <a:close/>
                </a:path>
              </a:pathLst>
            </a:custGeom>
            <a:grp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 name="TextBox 586">
            <a:extLst>
              <a:ext uri="{FF2B5EF4-FFF2-40B4-BE49-F238E27FC236}">
                <a16:creationId xmlns:a16="http://schemas.microsoft.com/office/drawing/2014/main" id="{AAEF6883-33E9-D6E3-3A4B-EF3F1A3FBBDD}"/>
              </a:ext>
            </a:extLst>
          </p:cNvPr>
          <p:cNvSpPr txBox="1"/>
          <p:nvPr/>
        </p:nvSpPr>
        <p:spPr>
          <a:xfrm>
            <a:off x="2946966" y="1265465"/>
            <a:ext cx="5527222" cy="353943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285750" indent="-285750">
              <a:buFont typeface="Arial" panose="020B0604020202020204" pitchFamily="34" charset="0"/>
              <a:buChar char="•"/>
            </a:pPr>
            <a:r>
              <a:rPr lang="en-US" i="0" dirty="0">
                <a:solidFill>
                  <a:srgbClr val="000000"/>
                </a:solidFill>
                <a:effectLst/>
                <a:latin typeface="+mj-lt"/>
              </a:rPr>
              <a:t>Earth’s atmosphere reacted in surprising ways to the lowering of emissions during the pandemic, showing how closely climate warming and air pollution are linked.</a:t>
            </a:r>
          </a:p>
          <a:p>
            <a:pPr marL="285750" indent="-285750">
              <a:buFont typeface="Arial" panose="020B0604020202020204" pitchFamily="34" charset="0"/>
              <a:buChar char="•"/>
            </a:pPr>
            <a:r>
              <a:rPr lang="en-US" b="0" i="0" dirty="0">
                <a:solidFill>
                  <a:srgbClr val="000000"/>
                </a:solidFill>
                <a:effectLst/>
                <a:latin typeface="+mj-lt"/>
              </a:rPr>
              <a:t>The COVID-19 pandemic and resulting limitations on travel and other economic sectors by countries around the globe drastically decreased air pollution and greenhouse gas emissions within just a few weeks.</a:t>
            </a:r>
          </a:p>
          <a:p>
            <a:pPr marL="285750" indent="-285750">
              <a:buFont typeface="Arial" panose="020B0604020202020204" pitchFamily="34" charset="0"/>
              <a:buChar char="•"/>
            </a:pPr>
            <a:r>
              <a:rPr lang="en-US" dirty="0">
                <a:latin typeface="+mj-lt"/>
              </a:rPr>
              <a:t>The climate warming and air pollution are directly linked.</a:t>
            </a:r>
          </a:p>
          <a:p>
            <a:pPr marL="285750" indent="-285750">
              <a:buFont typeface="Arial" panose="020B0604020202020204" pitchFamily="34" charset="0"/>
              <a:buChar char="•"/>
            </a:pPr>
            <a:r>
              <a:rPr lang="en-US" dirty="0">
                <a:latin typeface="+mj-lt"/>
              </a:rPr>
              <a:t>In year 2020, during the lockdown US greenhouse gas emission also shows significant decline.</a:t>
            </a:r>
          </a:p>
          <a:p>
            <a:pPr marL="285750" indent="-285750">
              <a:buFont typeface="Arial" panose="020B0604020202020204" pitchFamily="34" charset="0"/>
              <a:buChar char="•"/>
            </a:pPr>
            <a:r>
              <a:rPr lang="en-US" b="0" i="0" dirty="0">
                <a:solidFill>
                  <a:srgbClr val="2E2D29"/>
                </a:solidFill>
                <a:effectLst/>
                <a:latin typeface="+mj-lt"/>
              </a:rPr>
              <a:t>The global COVID-19 lockdowns caused fossil CO</a:t>
            </a:r>
            <a:r>
              <a:rPr lang="en-US" b="0" i="0" baseline="-25000" dirty="0">
                <a:solidFill>
                  <a:srgbClr val="2E2D29"/>
                </a:solidFill>
                <a:effectLst/>
                <a:latin typeface="+mj-lt"/>
              </a:rPr>
              <a:t>2</a:t>
            </a:r>
            <a:r>
              <a:rPr lang="en-US" b="0" i="0" dirty="0">
                <a:solidFill>
                  <a:srgbClr val="2E2D29"/>
                </a:solidFill>
                <a:effectLst/>
                <a:latin typeface="+mj-lt"/>
              </a:rPr>
              <a:t> emissions to decline by an estimated 2.4 billion tones in 2020 - a record drop according to new estimates from researchers at the University of East Anglia (UEA), University of Exeter and the Global Carbon Project, an initiative chaired by Stanford University scientist Rob Jackson.</a:t>
            </a:r>
            <a:endParaRPr lang="en-US" dirty="0">
              <a:latin typeface="+mj-lt"/>
            </a:endParaRPr>
          </a:p>
        </p:txBody>
      </p:sp>
    </p:spTree>
    <p:extLst>
      <p:ext uri="{BB962C8B-B14F-4D97-AF65-F5344CB8AC3E}">
        <p14:creationId xmlns:p14="http://schemas.microsoft.com/office/powerpoint/2010/main" val="13421320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A8EA6-3B4A-7E54-E174-DB238C98ABB4}"/>
              </a:ext>
            </a:extLst>
          </p:cNvPr>
          <p:cNvSpPr>
            <a:spLocks noGrp="1"/>
          </p:cNvSpPr>
          <p:nvPr>
            <p:ph type="title"/>
          </p:nvPr>
        </p:nvSpPr>
        <p:spPr/>
        <p:style>
          <a:lnRef idx="1">
            <a:schemeClr val="accent5"/>
          </a:lnRef>
          <a:fillRef idx="2">
            <a:schemeClr val="accent5"/>
          </a:fillRef>
          <a:effectRef idx="1">
            <a:schemeClr val="accent5"/>
          </a:effectRef>
          <a:fontRef idx="minor">
            <a:schemeClr val="dk1"/>
          </a:fontRef>
        </p:style>
        <p:txBody>
          <a:bodyPr/>
          <a:lstStyle/>
          <a:p>
            <a:r>
              <a:rPr lang="en-US" dirty="0"/>
              <a:t>Highlights</a:t>
            </a:r>
          </a:p>
        </p:txBody>
      </p:sp>
      <p:sp>
        <p:nvSpPr>
          <p:cNvPr id="3" name="Text Placeholder 2">
            <a:extLst>
              <a:ext uri="{FF2B5EF4-FFF2-40B4-BE49-F238E27FC236}">
                <a16:creationId xmlns:a16="http://schemas.microsoft.com/office/drawing/2014/main" id="{141A6ED9-182D-0C5F-8409-4973A5AD15F8}"/>
              </a:ext>
            </a:extLst>
          </p:cNvPr>
          <p:cNvSpPr>
            <a:spLocks noGrp="1"/>
          </p:cNvSpPr>
          <p:nvPr>
            <p:ph type="body" idx="1"/>
          </p:nvPr>
        </p:nvSpPr>
        <p:spPr>
          <a:xfrm>
            <a:off x="457200" y="1232807"/>
            <a:ext cx="8238900" cy="2555422"/>
          </a:xfrm>
        </p:spPr>
        <p:style>
          <a:lnRef idx="1">
            <a:schemeClr val="accent5"/>
          </a:lnRef>
          <a:fillRef idx="2">
            <a:schemeClr val="accent5"/>
          </a:fillRef>
          <a:effectRef idx="1">
            <a:schemeClr val="accent5"/>
          </a:effectRef>
          <a:fontRef idx="minor">
            <a:schemeClr val="dk1"/>
          </a:fontRef>
        </p:style>
        <p:txBody>
          <a:bodyPr/>
          <a:lstStyle/>
          <a:p>
            <a:pPr marL="0" indent="0" eaLnBrk="0" fontAlgn="base" hangingPunct="0">
              <a:lnSpc>
                <a:spcPct val="100000"/>
              </a:lnSpc>
              <a:spcBef>
                <a:spcPct val="0"/>
              </a:spcBef>
              <a:spcAft>
                <a:spcPct val="0"/>
              </a:spcAft>
              <a:buClrTx/>
              <a:buSzTx/>
              <a:buNone/>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r>
              <a:rPr kumimoji="0" lang="en-US" altLang="en-US" sz="1600" b="0" i="0" u="none" strike="noStrike" cap="none" normalizeH="0" baseline="0" dirty="0">
                <a:ln>
                  <a:noFill/>
                </a:ln>
                <a:solidFill>
                  <a:schemeClr val="tx1"/>
                </a:solidFill>
                <a:effectLst/>
                <a:latin typeface="Arial" panose="020B0604020202020204" pitchFamily="34" charset="0"/>
              </a:rPr>
              <a:t>Carbon dioxide (CO2) is the primary greenhouse gas produced by human activities, followed by methane (CH4) and nitrous oxide (N2O).</a:t>
            </a:r>
          </a:p>
          <a:p>
            <a:pPr marL="342900" indent="-342900" eaLnBrk="0" fontAlgn="base" hangingPunct="0">
              <a:lnSpc>
                <a:spcPct val="100000"/>
              </a:lnSpc>
              <a:spcBef>
                <a:spcPct val="0"/>
              </a:spcBef>
              <a:spcAft>
                <a:spcPct val="0"/>
              </a:spcAft>
              <a:buClrTx/>
              <a:buSzTx/>
            </a:pPr>
            <a:r>
              <a:rPr kumimoji="0" lang="en-US" altLang="en-US" sz="1600" b="0" i="0" u="none" strike="noStrike" cap="none" normalizeH="0" baseline="0" dirty="0">
                <a:ln>
                  <a:noFill/>
                </a:ln>
                <a:solidFill>
                  <a:schemeClr val="tx1"/>
                </a:solidFill>
                <a:effectLst/>
                <a:latin typeface="Arial" panose="020B0604020202020204" pitchFamily="34" charset="0"/>
              </a:rPr>
              <a:t>The energy and transportation sectors are the largest contributors to greenhouse gas emissions.</a:t>
            </a:r>
          </a:p>
          <a:p>
            <a:pPr marL="342900" indent="-342900" eaLnBrk="0" fontAlgn="base" hangingPunct="0">
              <a:lnSpc>
                <a:spcPct val="100000"/>
              </a:lnSpc>
              <a:spcBef>
                <a:spcPct val="0"/>
              </a:spcBef>
              <a:spcAft>
                <a:spcPct val="0"/>
              </a:spcAft>
              <a:buClrTx/>
              <a:buSzTx/>
            </a:pPr>
            <a:r>
              <a:rPr kumimoji="0" lang="en-US" altLang="en-US" sz="1600" b="0" i="0" u="none" strike="noStrike" cap="none" normalizeH="0" baseline="0" dirty="0">
                <a:ln>
                  <a:noFill/>
                </a:ln>
                <a:solidFill>
                  <a:schemeClr val="tx1"/>
                </a:solidFill>
                <a:effectLst/>
                <a:latin typeface="Arial" panose="020B0604020202020204" pitchFamily="34" charset="0"/>
              </a:rPr>
              <a:t>The pandemic year demonstrated that reduced human activities, particularly in transportation, led to a significant decrease in greenhouse gas emissions and pollution.</a:t>
            </a:r>
          </a:p>
          <a:p>
            <a:pPr marL="342900" indent="-342900" eaLnBrk="0" fontAlgn="base" hangingPunct="0">
              <a:lnSpc>
                <a:spcPct val="100000"/>
              </a:lnSpc>
              <a:spcBef>
                <a:spcPct val="0"/>
              </a:spcBef>
              <a:spcAft>
                <a:spcPct val="0"/>
              </a:spcAft>
              <a:buClrTx/>
              <a:buSzTx/>
            </a:pPr>
            <a:r>
              <a:rPr kumimoji="0" lang="en-US" altLang="en-US" sz="1600" b="0" i="0" u="none" strike="noStrike" cap="none" normalizeH="0" baseline="0" dirty="0">
                <a:ln>
                  <a:noFill/>
                </a:ln>
                <a:solidFill>
                  <a:schemeClr val="tx1"/>
                </a:solidFill>
                <a:effectLst/>
                <a:latin typeface="Arial" panose="020B0604020202020204" pitchFamily="34" charset="0"/>
              </a:rPr>
              <a:t>The burning of fossil fuels remains the biggest driver of greenhouse gas emissions. </a:t>
            </a:r>
          </a:p>
          <a:p>
            <a:endParaRPr lang="en-US" dirty="0"/>
          </a:p>
        </p:txBody>
      </p:sp>
    </p:spTree>
    <p:extLst>
      <p:ext uri="{BB962C8B-B14F-4D97-AF65-F5344CB8AC3E}">
        <p14:creationId xmlns:p14="http://schemas.microsoft.com/office/powerpoint/2010/main" val="41115612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53C5A-088C-A10F-7FEE-9B2CE7D7878D}"/>
              </a:ext>
            </a:extLst>
          </p:cNvPr>
          <p:cNvSpPr>
            <a:spLocks noGrp="1"/>
          </p:cNvSpPr>
          <p:nvPr>
            <p:ph type="title"/>
          </p:nvPr>
        </p:nvSpPr>
        <p:spPr>
          <a:xfrm>
            <a:off x="226292" y="304800"/>
            <a:ext cx="2951018" cy="853440"/>
          </a:xfrm>
        </p:spPr>
        <p:style>
          <a:lnRef idx="1">
            <a:schemeClr val="accent5"/>
          </a:lnRef>
          <a:fillRef idx="2">
            <a:schemeClr val="accent5"/>
          </a:fillRef>
          <a:effectRef idx="1">
            <a:schemeClr val="accent5"/>
          </a:effectRef>
          <a:fontRef idx="minor">
            <a:schemeClr val="dk1"/>
          </a:fontRef>
        </p:style>
        <p:txBody>
          <a:bodyPr/>
          <a:lstStyle/>
          <a:p>
            <a:r>
              <a:rPr lang="en-US" sz="4000" dirty="0"/>
              <a:t>Conclusion</a:t>
            </a:r>
          </a:p>
        </p:txBody>
      </p:sp>
      <p:pic>
        <p:nvPicPr>
          <p:cNvPr id="3" name="Picture 2">
            <a:extLst>
              <a:ext uri="{FF2B5EF4-FFF2-40B4-BE49-F238E27FC236}">
                <a16:creationId xmlns:a16="http://schemas.microsoft.com/office/drawing/2014/main" id="{193AC976-FECC-8BCF-61B7-6021E8BDCB3E}"/>
              </a:ext>
            </a:extLst>
          </p:cNvPr>
          <p:cNvPicPr>
            <a:picLocks noChangeAspect="1"/>
          </p:cNvPicPr>
          <p:nvPr/>
        </p:nvPicPr>
        <p:blipFill>
          <a:blip r:embed="rId2"/>
          <a:stretch>
            <a:fillRect/>
          </a:stretch>
        </p:blipFill>
        <p:spPr>
          <a:xfrm>
            <a:off x="226292" y="1323702"/>
            <a:ext cx="2951018" cy="3509554"/>
          </a:xfrm>
          <a:prstGeom prst="rect">
            <a:avLst/>
          </a:prstGeom>
        </p:spPr>
        <p:style>
          <a:lnRef idx="2">
            <a:schemeClr val="accent5"/>
          </a:lnRef>
          <a:fillRef idx="1">
            <a:schemeClr val="lt1"/>
          </a:fillRef>
          <a:effectRef idx="0">
            <a:schemeClr val="accent5"/>
          </a:effectRef>
          <a:fontRef idx="minor">
            <a:schemeClr val="dk1"/>
          </a:fontRef>
        </p:style>
      </p:pic>
      <p:pic>
        <p:nvPicPr>
          <p:cNvPr id="6" name="Picture 5">
            <a:extLst>
              <a:ext uri="{FF2B5EF4-FFF2-40B4-BE49-F238E27FC236}">
                <a16:creationId xmlns:a16="http://schemas.microsoft.com/office/drawing/2014/main" id="{6BE21D75-5E03-038B-F10A-216BC297D5F1}"/>
              </a:ext>
            </a:extLst>
          </p:cNvPr>
          <p:cNvPicPr>
            <a:picLocks noChangeAspect="1"/>
          </p:cNvPicPr>
          <p:nvPr/>
        </p:nvPicPr>
        <p:blipFill>
          <a:blip r:embed="rId3"/>
          <a:stretch>
            <a:fillRect/>
          </a:stretch>
        </p:blipFill>
        <p:spPr>
          <a:xfrm>
            <a:off x="3408218" y="304799"/>
            <a:ext cx="5622571" cy="4528457"/>
          </a:xfrm>
          <a:prstGeom prst="rect">
            <a:avLst/>
          </a:prstGeom>
        </p:spPr>
        <p:style>
          <a:lnRef idx="2">
            <a:schemeClr val="accent6"/>
          </a:lnRef>
          <a:fillRef idx="1">
            <a:schemeClr val="lt1"/>
          </a:fillRef>
          <a:effectRef idx="0">
            <a:schemeClr val="accent6"/>
          </a:effectRef>
          <a:fontRef idx="minor">
            <a:schemeClr val="dk1"/>
          </a:fontRef>
        </p:style>
      </p:pic>
    </p:spTree>
    <p:extLst>
      <p:ext uri="{BB962C8B-B14F-4D97-AF65-F5344CB8AC3E}">
        <p14:creationId xmlns:p14="http://schemas.microsoft.com/office/powerpoint/2010/main" val="41591499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1711F-59CD-C229-03AE-10329E98693B}"/>
              </a:ext>
            </a:extLst>
          </p:cNvPr>
          <p:cNvSpPr>
            <a:spLocks noGrp="1"/>
          </p:cNvSpPr>
          <p:nvPr>
            <p:ph type="title"/>
          </p:nvPr>
        </p:nvSpPr>
        <p:spPr>
          <a:xfrm>
            <a:off x="452550" y="121920"/>
            <a:ext cx="8238900" cy="647163"/>
          </a:xfrm>
        </p:spPr>
        <p:style>
          <a:lnRef idx="1">
            <a:schemeClr val="accent5"/>
          </a:lnRef>
          <a:fillRef idx="2">
            <a:schemeClr val="accent5"/>
          </a:fillRef>
          <a:effectRef idx="1">
            <a:schemeClr val="accent5"/>
          </a:effectRef>
          <a:fontRef idx="minor">
            <a:schemeClr val="dk1"/>
          </a:fontRef>
        </p:style>
        <p:txBody>
          <a:bodyPr/>
          <a:lstStyle/>
          <a:p>
            <a:r>
              <a:rPr lang="en-US" dirty="0"/>
              <a:t>Final Thoughts, Questions &amp; Dashboard</a:t>
            </a:r>
          </a:p>
        </p:txBody>
      </p:sp>
      <p:sp>
        <p:nvSpPr>
          <p:cNvPr id="3" name="Text Placeholder 2">
            <a:extLst>
              <a:ext uri="{FF2B5EF4-FFF2-40B4-BE49-F238E27FC236}">
                <a16:creationId xmlns:a16="http://schemas.microsoft.com/office/drawing/2014/main" id="{C76BD438-2226-5941-2610-8556EBAA10C7}"/>
              </a:ext>
            </a:extLst>
          </p:cNvPr>
          <p:cNvSpPr>
            <a:spLocks noGrp="1"/>
          </p:cNvSpPr>
          <p:nvPr>
            <p:ph type="body" idx="1"/>
          </p:nvPr>
        </p:nvSpPr>
        <p:spPr>
          <a:xfrm>
            <a:off x="3918856" y="1018903"/>
            <a:ext cx="4777243" cy="3772740"/>
          </a:xfrm>
        </p:spPr>
        <p:style>
          <a:lnRef idx="1">
            <a:schemeClr val="accent5"/>
          </a:lnRef>
          <a:fillRef idx="2">
            <a:schemeClr val="accent5"/>
          </a:fillRef>
          <a:effectRef idx="1">
            <a:schemeClr val="accent5"/>
          </a:effectRef>
          <a:fontRef idx="minor">
            <a:schemeClr val="dk1"/>
          </a:fontRef>
        </p:style>
        <p:txBody>
          <a:bodyPr/>
          <a:lstStyle/>
          <a:p>
            <a:pPr>
              <a:buClr>
                <a:srgbClr val="C00000"/>
              </a:buClr>
            </a:pPr>
            <a:r>
              <a:rPr lang="en-US" sz="1600" b="0" i="0" dirty="0">
                <a:solidFill>
                  <a:srgbClr val="001D35"/>
                </a:solidFill>
                <a:effectLst/>
                <a:latin typeface="+mj-lt"/>
              </a:rPr>
              <a:t>The primary conclusion regarding greenhouse gases is that its </a:t>
            </a:r>
            <a:r>
              <a:rPr lang="en-US" sz="1600" dirty="0">
                <a:latin typeface="+mj-lt"/>
              </a:rPr>
              <a:t>causing significant global warming which leads to climate change with potential impacts like rising sea levels, </a:t>
            </a:r>
            <a:r>
              <a:rPr lang="en-US" sz="1600" b="0" i="0" dirty="0">
                <a:solidFill>
                  <a:schemeClr val="tx1"/>
                </a:solidFill>
                <a:effectLst/>
                <a:latin typeface="+mj-lt"/>
              </a:rPr>
              <a:t>melting glaciers, </a:t>
            </a:r>
            <a:r>
              <a:rPr lang="en-US" sz="1600" dirty="0">
                <a:latin typeface="+mj-lt"/>
              </a:rPr>
              <a:t>extreme weather events, and disruptions to ecosystems</a:t>
            </a:r>
            <a:r>
              <a:rPr lang="en-US" sz="1600" b="0" i="0" dirty="0">
                <a:solidFill>
                  <a:schemeClr val="tx1"/>
                </a:solidFill>
                <a:effectLst/>
                <a:latin typeface="+mj-lt"/>
              </a:rPr>
              <a:t>.</a:t>
            </a:r>
          </a:p>
          <a:p>
            <a:pPr>
              <a:buClr>
                <a:srgbClr val="C00000"/>
              </a:buClr>
            </a:pPr>
            <a:r>
              <a:rPr lang="en-US" sz="1600" dirty="0">
                <a:solidFill>
                  <a:schemeClr val="tx1"/>
                </a:solidFill>
                <a:latin typeface="+mj-lt"/>
              </a:rPr>
              <a:t>Awareness and conscious living can create a huge impact in saving our planet and implement required policies.</a:t>
            </a:r>
          </a:p>
        </p:txBody>
      </p:sp>
      <p:pic>
        <p:nvPicPr>
          <p:cNvPr id="10" name="Picture 9">
            <a:extLst>
              <a:ext uri="{FF2B5EF4-FFF2-40B4-BE49-F238E27FC236}">
                <a16:creationId xmlns:a16="http://schemas.microsoft.com/office/drawing/2014/main" id="{0F509422-2E55-90DC-3EFD-77B181875B75}"/>
              </a:ext>
            </a:extLst>
          </p:cNvPr>
          <p:cNvPicPr>
            <a:picLocks noChangeAspect="1"/>
          </p:cNvPicPr>
          <p:nvPr/>
        </p:nvPicPr>
        <p:blipFill>
          <a:blip r:embed="rId2"/>
          <a:stretch>
            <a:fillRect/>
          </a:stretch>
        </p:blipFill>
        <p:spPr>
          <a:xfrm>
            <a:off x="447901" y="1018904"/>
            <a:ext cx="3311299" cy="3772740"/>
          </a:xfrm>
          <a:prstGeom prst="rect">
            <a:avLst/>
          </a:prstGeom>
        </p:spPr>
        <p:style>
          <a:lnRef idx="2">
            <a:schemeClr val="accent5">
              <a:shade val="15000"/>
            </a:schemeClr>
          </a:lnRef>
          <a:fillRef idx="1">
            <a:schemeClr val="accent5"/>
          </a:fillRef>
          <a:effectRef idx="0">
            <a:schemeClr val="accent5"/>
          </a:effectRef>
          <a:fontRef idx="minor">
            <a:schemeClr val="lt1"/>
          </a:fontRef>
        </p:style>
      </p:pic>
    </p:spTree>
    <p:extLst>
      <p:ext uri="{BB962C8B-B14F-4D97-AF65-F5344CB8AC3E}">
        <p14:creationId xmlns:p14="http://schemas.microsoft.com/office/powerpoint/2010/main" val="2693531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E0C7E49D-B219-35D4-2715-760E63487A87}"/>
              </a:ext>
            </a:extLst>
          </p:cNvPr>
          <p:cNvSpPr>
            <a:spLocks noGrp="1"/>
          </p:cNvSpPr>
          <p:nvPr>
            <p:ph type="subTitle" idx="1"/>
          </p:nvPr>
        </p:nvSpPr>
        <p:spPr>
          <a:xfrm rot="-546">
            <a:off x="277585" y="179585"/>
            <a:ext cx="8588817" cy="647729"/>
          </a:xfrm>
        </p:spPr>
        <p:style>
          <a:lnRef idx="1">
            <a:schemeClr val="accent6"/>
          </a:lnRef>
          <a:fillRef idx="2">
            <a:schemeClr val="accent6"/>
          </a:fillRef>
          <a:effectRef idx="1">
            <a:schemeClr val="accent6"/>
          </a:effectRef>
          <a:fontRef idx="minor">
            <a:schemeClr val="dk1"/>
          </a:fontRef>
        </p:style>
        <p:txBody>
          <a:bodyPr/>
          <a:lstStyle/>
          <a:p>
            <a:r>
              <a:rPr lang="en-US" sz="2800" b="1" dirty="0"/>
              <a:t>What is Greenhouse Gas Effect?</a:t>
            </a:r>
          </a:p>
        </p:txBody>
      </p:sp>
      <p:sp>
        <p:nvSpPr>
          <p:cNvPr id="4" name="TextBox 3">
            <a:extLst>
              <a:ext uri="{FF2B5EF4-FFF2-40B4-BE49-F238E27FC236}">
                <a16:creationId xmlns:a16="http://schemas.microsoft.com/office/drawing/2014/main" id="{E06B780F-4793-7393-F65F-71EBE38F7943}"/>
              </a:ext>
            </a:extLst>
          </p:cNvPr>
          <p:cNvSpPr txBox="1"/>
          <p:nvPr/>
        </p:nvSpPr>
        <p:spPr>
          <a:xfrm>
            <a:off x="5200650" y="1061357"/>
            <a:ext cx="3665764" cy="3046988"/>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marL="285750" indent="-285750">
              <a:buFont typeface="Arial" panose="020B0604020202020204" pitchFamily="34" charset="0"/>
              <a:buChar char="•"/>
            </a:pPr>
            <a:r>
              <a:rPr lang="en-US" sz="1600" dirty="0">
                <a:effectLst/>
                <a:ea typeface="Times New Roman" panose="02020603050405020304" pitchFamily="18" charset="0"/>
              </a:rPr>
              <a:t>The atmosphere’s ability to trap thermal energy or heat is called the greenhouse effect.</a:t>
            </a:r>
          </a:p>
          <a:p>
            <a:pPr marL="285750" indent="-285750">
              <a:buFont typeface="Arial" panose="020B0604020202020204" pitchFamily="34" charset="0"/>
              <a:buChar char="•"/>
            </a:pPr>
            <a:r>
              <a:rPr lang="en-US" sz="1600" dirty="0">
                <a:effectLst/>
                <a:ea typeface="Times New Roman" panose="02020603050405020304" pitchFamily="18" charset="0"/>
              </a:rPr>
              <a:t>The greenhouse effect is an essential process that keeps our planet temperate and habitable. </a:t>
            </a:r>
          </a:p>
          <a:p>
            <a:pPr marL="285750" indent="-285750">
              <a:buFont typeface="Arial" panose="020B0604020202020204" pitchFamily="34" charset="0"/>
              <a:buChar char="•"/>
            </a:pPr>
            <a:r>
              <a:rPr lang="en-US" sz="1600" dirty="0">
                <a:effectLst/>
                <a:ea typeface="Times New Roman" panose="02020603050405020304" pitchFamily="18" charset="0"/>
              </a:rPr>
              <a:t>But human activities produce additional thermal energy and emit greenhouse gases into the atmosphere—increasing the amount of heat being trapped which gives rise to global warming.</a:t>
            </a:r>
            <a:endParaRPr lang="en-US" sz="1600" dirty="0"/>
          </a:p>
        </p:txBody>
      </p:sp>
      <p:pic>
        <p:nvPicPr>
          <p:cNvPr id="6" name="Picture 5" descr="A diagram of the earth's atmosphere&#10;&#10;Description automatically generated">
            <a:extLst>
              <a:ext uri="{FF2B5EF4-FFF2-40B4-BE49-F238E27FC236}">
                <a16:creationId xmlns:a16="http://schemas.microsoft.com/office/drawing/2014/main" id="{B615CE15-3DBE-EC62-95EE-D6894F6F39EC}"/>
              </a:ext>
            </a:extLst>
          </p:cNvPr>
          <p:cNvPicPr>
            <a:picLocks noChangeAspect="1"/>
          </p:cNvPicPr>
          <p:nvPr/>
        </p:nvPicPr>
        <p:blipFill>
          <a:blip r:embed="rId2"/>
          <a:stretch>
            <a:fillRect/>
          </a:stretch>
        </p:blipFill>
        <p:spPr>
          <a:xfrm>
            <a:off x="277534" y="1061358"/>
            <a:ext cx="4490409" cy="3046987"/>
          </a:xfrm>
          <a:prstGeom prst="rect">
            <a:avLst/>
          </a:prstGeom>
        </p:spPr>
        <p:style>
          <a:lnRef idx="1">
            <a:schemeClr val="accent6"/>
          </a:lnRef>
          <a:fillRef idx="3">
            <a:schemeClr val="accent6"/>
          </a:fillRef>
          <a:effectRef idx="2">
            <a:schemeClr val="accent6"/>
          </a:effectRef>
          <a:fontRef idx="minor">
            <a:schemeClr val="lt1"/>
          </a:fontRef>
        </p:style>
      </p:pic>
    </p:spTree>
    <p:extLst>
      <p:ext uri="{BB962C8B-B14F-4D97-AF65-F5344CB8AC3E}">
        <p14:creationId xmlns:p14="http://schemas.microsoft.com/office/powerpoint/2010/main" val="4134773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19"/>
          <p:cNvSpPr/>
          <p:nvPr/>
        </p:nvSpPr>
        <p:spPr>
          <a:xfrm>
            <a:off x="54094" y="1865587"/>
            <a:ext cx="1570596" cy="2744737"/>
          </a:xfrm>
          <a:prstGeom prst="roundRect">
            <a:avLst>
              <a:gd name="adj" fmla="val 2084"/>
            </a:avLst>
          </a:prstGeom>
          <a:solidFill>
            <a:srgbClr val="000000">
              <a:alpha val="1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txBox="1">
            <a:spLocks noGrp="1"/>
          </p:cNvSpPr>
          <p:nvPr>
            <p:ph type="title"/>
          </p:nvPr>
        </p:nvSpPr>
        <p:spPr>
          <a:xfrm>
            <a:off x="285749" y="411475"/>
            <a:ext cx="8572501" cy="564300"/>
          </a:xfrm>
          <a:prstGeom prst="rect">
            <a:avLst/>
          </a:prstGeom>
        </p:spPr>
        <p:style>
          <a:lnRef idx="1">
            <a:schemeClr val="accent6"/>
          </a:lnRef>
          <a:fillRef idx="2">
            <a:schemeClr val="accent6"/>
          </a:fillRef>
          <a:effectRef idx="1">
            <a:schemeClr val="accent6"/>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Extra Condensed"/>
                <a:ea typeface="Fira Sans Extra Condensed"/>
                <a:cs typeface="Fira Sans Extra Condensed"/>
                <a:sym typeface="Fira Sans Extra Condensed"/>
              </a:rPr>
              <a:t>Human Activities &amp; Greenhouse Effect </a:t>
            </a:r>
            <a:endParaRPr dirty="0">
              <a:latin typeface="Fira Sans Extra Condensed"/>
              <a:ea typeface="Fira Sans Extra Condensed"/>
              <a:cs typeface="Fira Sans Extra Condensed"/>
              <a:sym typeface="Fira Sans Extra Condensed"/>
            </a:endParaRPr>
          </a:p>
        </p:txBody>
      </p:sp>
      <p:sp>
        <p:nvSpPr>
          <p:cNvPr id="472" name="Google Shape;472;p19"/>
          <p:cNvSpPr txBox="1"/>
          <p:nvPr/>
        </p:nvSpPr>
        <p:spPr>
          <a:xfrm>
            <a:off x="5071206" y="1176897"/>
            <a:ext cx="3624610" cy="4750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Clr>
                <a:srgbClr val="000000"/>
              </a:buClr>
              <a:buSzPts val="1100"/>
              <a:buFont typeface="Arial"/>
              <a:buNone/>
            </a:pPr>
            <a:endParaRPr sz="1800" b="1" dirty="0">
              <a:solidFill>
                <a:schemeClr val="accent2"/>
              </a:solidFill>
              <a:latin typeface="Fira Sans Extra Condensed"/>
              <a:ea typeface="Fira Sans Extra Condensed"/>
              <a:cs typeface="Fira Sans Extra Condensed"/>
              <a:sym typeface="Fira Sans Extra Condensed"/>
            </a:endParaRPr>
          </a:p>
        </p:txBody>
      </p:sp>
      <p:sp>
        <p:nvSpPr>
          <p:cNvPr id="473" name="Google Shape;473;p19"/>
          <p:cNvSpPr txBox="1"/>
          <p:nvPr/>
        </p:nvSpPr>
        <p:spPr>
          <a:xfrm>
            <a:off x="5071200" y="1494949"/>
            <a:ext cx="3624600" cy="7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Roboto"/>
              <a:ea typeface="Roboto"/>
              <a:cs typeface="Roboto"/>
              <a:sym typeface="Roboto"/>
            </a:endParaRPr>
          </a:p>
        </p:txBody>
      </p:sp>
      <p:pic>
        <p:nvPicPr>
          <p:cNvPr id="2050" name="Picture 2" descr="Greenhouse gases, facts and information">
            <a:extLst>
              <a:ext uri="{FF2B5EF4-FFF2-40B4-BE49-F238E27FC236}">
                <a16:creationId xmlns:a16="http://schemas.microsoft.com/office/drawing/2014/main" id="{EC4292E3-BE61-1F2F-C769-3B206D7F69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49" y="1302457"/>
            <a:ext cx="3756407" cy="3429568"/>
          </a:xfrm>
          <a:prstGeom prst="rect">
            <a:avLst/>
          </a:prstGeom>
        </p:spPr>
        <p:style>
          <a:lnRef idx="1">
            <a:schemeClr val="accent5"/>
          </a:lnRef>
          <a:fillRef idx="2">
            <a:schemeClr val="accent5"/>
          </a:fillRef>
          <a:effectRef idx="1">
            <a:schemeClr val="accent5"/>
          </a:effectRef>
          <a:fontRef idx="minor">
            <a:schemeClr val="dk1"/>
          </a:fontRef>
        </p:style>
      </p:pic>
      <p:sp>
        <p:nvSpPr>
          <p:cNvPr id="2" name="TextBox 1">
            <a:extLst>
              <a:ext uri="{FF2B5EF4-FFF2-40B4-BE49-F238E27FC236}">
                <a16:creationId xmlns:a16="http://schemas.microsoft.com/office/drawing/2014/main" id="{B9EAD5C4-1F79-C1AB-F659-C645C5324C94}"/>
              </a:ext>
            </a:extLst>
          </p:cNvPr>
          <p:cNvSpPr txBox="1"/>
          <p:nvPr/>
        </p:nvSpPr>
        <p:spPr>
          <a:xfrm>
            <a:off x="4204608" y="1302457"/>
            <a:ext cx="4653642" cy="2062103"/>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marL="285750" indent="-285750">
              <a:buFont typeface="Arial" panose="020B0604020202020204" pitchFamily="34" charset="0"/>
              <a:buChar char="•"/>
            </a:pPr>
            <a:r>
              <a:rPr lang="en-US" sz="1600" dirty="0">
                <a:effectLst/>
                <a:ea typeface="Times New Roman" panose="02020603050405020304" pitchFamily="18" charset="0"/>
              </a:rPr>
              <a:t>Human activities are responsible for almost all the increase in greenhouse gases in the atmosphere over the last 150 years. </a:t>
            </a:r>
          </a:p>
          <a:p>
            <a:endParaRPr lang="en-US" sz="1600" dirty="0">
              <a:effectLst/>
              <a:ea typeface="Times New Roman" panose="02020603050405020304" pitchFamily="18" charset="0"/>
            </a:endParaRPr>
          </a:p>
          <a:p>
            <a:pPr marL="285750" indent="-285750">
              <a:buFont typeface="Arial" panose="020B0604020202020204" pitchFamily="34" charset="0"/>
              <a:buChar char="•"/>
            </a:pPr>
            <a:r>
              <a:rPr lang="en-US" sz="1600" dirty="0">
                <a:effectLst/>
                <a:ea typeface="Times New Roman" panose="02020603050405020304" pitchFamily="18" charset="0"/>
              </a:rPr>
              <a:t>The largest source of greenhouse gas emissions from human activities in the United States is from burning fossil fuels for electricity, heat, and transportation. </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BF727-84C9-3690-4BBF-68D1B6DCF579}"/>
              </a:ext>
            </a:extLst>
          </p:cNvPr>
          <p:cNvSpPr>
            <a:spLocks noGrp="1"/>
          </p:cNvSpPr>
          <p:nvPr>
            <p:ph type="title"/>
          </p:nvPr>
        </p:nvSpPr>
        <p:spPr>
          <a:xfrm>
            <a:off x="457200" y="163286"/>
            <a:ext cx="8238900" cy="812489"/>
          </a:xfrm>
        </p:spPr>
        <p:style>
          <a:lnRef idx="1">
            <a:schemeClr val="accent6"/>
          </a:lnRef>
          <a:fillRef idx="2">
            <a:schemeClr val="accent6"/>
          </a:fillRef>
          <a:effectRef idx="1">
            <a:schemeClr val="accent6"/>
          </a:effectRef>
          <a:fontRef idx="minor">
            <a:schemeClr val="dk1"/>
          </a:fontRef>
        </p:style>
        <p:txBody>
          <a:bodyPr wrap="square" anchor="ctr">
            <a:normAutofit/>
          </a:bodyPr>
          <a:lstStyle/>
          <a:p>
            <a:pPr>
              <a:lnSpc>
                <a:spcPct val="90000"/>
              </a:lnSpc>
            </a:pPr>
            <a:r>
              <a:rPr lang="en-US" sz="2400" dirty="0"/>
              <a:t>What Are Green House Gases?</a:t>
            </a:r>
          </a:p>
        </p:txBody>
      </p:sp>
      <p:pic>
        <p:nvPicPr>
          <p:cNvPr id="15366" name="Picture 6" descr="330+ 3d Question Mark Drawings Stock Illustrations, Royalty-Free Vector  Graphics &amp; Clip Art - iStock">
            <a:extLst>
              <a:ext uri="{FF2B5EF4-FFF2-40B4-BE49-F238E27FC236}">
                <a16:creationId xmlns:a16="http://schemas.microsoft.com/office/drawing/2014/main" id="{7F121EF4-B385-C6DD-C049-EB8F16028B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26256" r="-1" b="28719"/>
          <a:stretch/>
        </p:blipFill>
        <p:spPr bwMode="auto">
          <a:xfrm>
            <a:off x="457200" y="1166274"/>
            <a:ext cx="8238900" cy="3397561"/>
          </a:xfrm>
          <a:prstGeom prst="rect">
            <a:avLst/>
          </a:prstGeom>
          <a:ln/>
        </p:spPr>
        <p:style>
          <a:lnRef idx="1">
            <a:schemeClr val="accent5"/>
          </a:lnRef>
          <a:fillRef idx="2">
            <a:schemeClr val="accent5"/>
          </a:fillRef>
          <a:effectRef idx="1">
            <a:schemeClr val="accent5"/>
          </a:effectRef>
          <a:fontRef idx="minor">
            <a:schemeClr val="dk1"/>
          </a:fontRef>
        </p:style>
      </p:pic>
    </p:spTree>
    <p:extLst>
      <p:ext uri="{BB962C8B-B14F-4D97-AF65-F5344CB8AC3E}">
        <p14:creationId xmlns:p14="http://schemas.microsoft.com/office/powerpoint/2010/main" val="1397079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7" name="Google Shape;1087;p30"/>
          <p:cNvSpPr txBox="1">
            <a:spLocks noGrp="1"/>
          </p:cNvSpPr>
          <p:nvPr>
            <p:ph type="title"/>
          </p:nvPr>
        </p:nvSpPr>
        <p:spPr>
          <a:xfrm>
            <a:off x="457200" y="411475"/>
            <a:ext cx="8238900" cy="564300"/>
          </a:xfrm>
          <a:prstGeom prst="rect">
            <a:avLst/>
          </a:prstGeom>
        </p:spPr>
        <p:style>
          <a:lnRef idx="1">
            <a:schemeClr val="accent6"/>
          </a:lnRef>
          <a:fillRef idx="2">
            <a:schemeClr val="accent6"/>
          </a:fillRef>
          <a:effectRef idx="1">
            <a:schemeClr val="accent6"/>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Extra Condensed"/>
                <a:ea typeface="Fira Sans Extra Condensed"/>
                <a:cs typeface="Fira Sans Extra Condensed"/>
                <a:sym typeface="Fira Sans Extra Condensed"/>
              </a:rPr>
              <a:t>The Greenhouse Gases</a:t>
            </a:r>
            <a:endParaRPr dirty="0">
              <a:latin typeface="Fira Sans Extra Condensed"/>
              <a:ea typeface="Fira Sans Extra Condensed"/>
              <a:cs typeface="Fira Sans Extra Condensed"/>
              <a:sym typeface="Fira Sans Extra Condensed"/>
            </a:endParaRPr>
          </a:p>
        </p:txBody>
      </p:sp>
      <p:grpSp>
        <p:nvGrpSpPr>
          <p:cNvPr id="1153" name="Google Shape;1153;p30"/>
          <p:cNvGrpSpPr/>
          <p:nvPr/>
        </p:nvGrpSpPr>
        <p:grpSpPr>
          <a:xfrm>
            <a:off x="7074350" y="3475418"/>
            <a:ext cx="1593604" cy="901790"/>
            <a:chOff x="610150" y="3358543"/>
            <a:chExt cx="1593604" cy="901790"/>
          </a:xfrm>
        </p:grpSpPr>
        <p:sp>
          <p:nvSpPr>
            <p:cNvPr id="1154" name="Google Shape;1154;p30"/>
            <p:cNvSpPr txBox="1"/>
            <p:nvPr/>
          </p:nvSpPr>
          <p:spPr>
            <a:xfrm>
              <a:off x="610154" y="3358543"/>
              <a:ext cx="1593600" cy="45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Clr>
                  <a:srgbClr val="000000"/>
                </a:buClr>
                <a:buSzPts val="1100"/>
                <a:buFont typeface="Arial"/>
                <a:buNone/>
              </a:pPr>
              <a:endParaRPr sz="1800" b="1" dirty="0">
                <a:solidFill>
                  <a:schemeClr val="dk2"/>
                </a:solidFill>
                <a:latin typeface="Fira Sans Extra Condensed"/>
                <a:ea typeface="Fira Sans Extra Condensed"/>
                <a:cs typeface="Fira Sans Extra Condensed"/>
                <a:sym typeface="Fira Sans Extra Condensed"/>
              </a:endParaRPr>
            </a:p>
          </p:txBody>
        </p:sp>
        <p:sp>
          <p:nvSpPr>
            <p:cNvPr id="1155" name="Google Shape;1155;p30"/>
            <p:cNvSpPr txBox="1"/>
            <p:nvPr/>
          </p:nvSpPr>
          <p:spPr>
            <a:xfrm>
              <a:off x="610150" y="3732333"/>
              <a:ext cx="1593600" cy="52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grpSp>
      <p:sp>
        <p:nvSpPr>
          <p:cNvPr id="1161" name="Google Shape;1161;p30"/>
          <p:cNvSpPr txBox="1"/>
          <p:nvPr/>
        </p:nvSpPr>
        <p:spPr>
          <a:xfrm>
            <a:off x="2220225" y="3849208"/>
            <a:ext cx="1593600" cy="52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1170" name="Google Shape;1170;p30"/>
          <p:cNvSpPr txBox="1"/>
          <p:nvPr/>
        </p:nvSpPr>
        <p:spPr>
          <a:xfrm>
            <a:off x="2728436" y="2334300"/>
            <a:ext cx="577200" cy="47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2000" b="1" dirty="0">
                <a:solidFill>
                  <a:schemeClr val="lt1"/>
                </a:solidFill>
                <a:latin typeface="Fira Sans Extra Condensed"/>
                <a:ea typeface="Fira Sans Extra Condensed"/>
                <a:cs typeface="Fira Sans Extra Condensed"/>
                <a:sym typeface="Fira Sans Extra Condensed"/>
              </a:rPr>
              <a:t>CH4</a:t>
            </a:r>
            <a:endParaRPr sz="2000" b="1" dirty="0">
              <a:solidFill>
                <a:schemeClr val="lt1"/>
              </a:solidFill>
              <a:latin typeface="Fira Sans Extra Condensed"/>
              <a:ea typeface="Fira Sans Extra Condensed"/>
              <a:cs typeface="Fira Sans Extra Condensed"/>
              <a:sym typeface="Fira Sans Extra Condensed"/>
            </a:endParaRPr>
          </a:p>
        </p:txBody>
      </p:sp>
      <p:graphicFrame>
        <p:nvGraphicFramePr>
          <p:cNvPr id="17" name="Diagram 16">
            <a:extLst>
              <a:ext uri="{FF2B5EF4-FFF2-40B4-BE49-F238E27FC236}">
                <a16:creationId xmlns:a16="http://schemas.microsoft.com/office/drawing/2014/main" id="{3B7E5EDA-8268-1A63-F5EF-B2DA59CBF5D9}"/>
              </a:ext>
            </a:extLst>
          </p:cNvPr>
          <p:cNvGraphicFramePr/>
          <p:nvPr>
            <p:extLst>
              <p:ext uri="{D42A27DB-BD31-4B8C-83A1-F6EECF244321}">
                <p14:modId xmlns:p14="http://schemas.microsoft.com/office/powerpoint/2010/main" val="3707454925"/>
              </p:ext>
            </p:extLst>
          </p:nvPr>
        </p:nvGraphicFramePr>
        <p:xfrm>
          <a:off x="457201" y="1218082"/>
          <a:ext cx="8238900" cy="37458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2F318-2185-6872-E6CE-32772B80B58E}"/>
              </a:ext>
            </a:extLst>
          </p:cNvPr>
          <p:cNvSpPr>
            <a:spLocks noGrp="1"/>
          </p:cNvSpPr>
          <p:nvPr>
            <p:ph type="title"/>
          </p:nvPr>
        </p:nvSpPr>
        <p:spPr>
          <a:xfrm>
            <a:off x="220436" y="310244"/>
            <a:ext cx="8923564" cy="769256"/>
          </a:xfrm>
          <a:ln/>
        </p:spPr>
        <p:style>
          <a:lnRef idx="1">
            <a:schemeClr val="accent6"/>
          </a:lnRef>
          <a:fillRef idx="2">
            <a:schemeClr val="accent6"/>
          </a:fillRef>
          <a:effectRef idx="1">
            <a:schemeClr val="accent6"/>
          </a:effectRef>
          <a:fontRef idx="minor">
            <a:schemeClr val="dk1"/>
          </a:fontRef>
        </p:style>
        <p:txBody>
          <a:bodyPr/>
          <a:lstStyle/>
          <a:p>
            <a:r>
              <a:rPr lang="en-US" sz="3600" dirty="0">
                <a:solidFill>
                  <a:srgbClr val="002060"/>
                </a:solidFill>
              </a:rPr>
              <a:t>How long do they stay in atmosphere?</a:t>
            </a:r>
          </a:p>
        </p:txBody>
      </p:sp>
      <p:pic>
        <p:nvPicPr>
          <p:cNvPr id="7" name="Picture 6">
            <a:extLst>
              <a:ext uri="{FF2B5EF4-FFF2-40B4-BE49-F238E27FC236}">
                <a16:creationId xmlns:a16="http://schemas.microsoft.com/office/drawing/2014/main" id="{F7FA3B9B-958B-DD0E-2ED1-FC83F0FF1EFC}"/>
              </a:ext>
            </a:extLst>
          </p:cNvPr>
          <p:cNvPicPr>
            <a:picLocks noChangeAspect="1"/>
          </p:cNvPicPr>
          <p:nvPr/>
        </p:nvPicPr>
        <p:blipFill>
          <a:blip r:embed="rId2"/>
          <a:stretch>
            <a:fillRect/>
          </a:stretch>
        </p:blipFill>
        <p:spPr>
          <a:xfrm>
            <a:off x="375558" y="451913"/>
            <a:ext cx="587828" cy="485918"/>
          </a:xfrm>
          <a:prstGeom prst="rect">
            <a:avLst/>
          </a:prstGeom>
        </p:spPr>
      </p:pic>
      <p:graphicFrame>
        <p:nvGraphicFramePr>
          <p:cNvPr id="8" name="Diagram 7">
            <a:extLst>
              <a:ext uri="{FF2B5EF4-FFF2-40B4-BE49-F238E27FC236}">
                <a16:creationId xmlns:a16="http://schemas.microsoft.com/office/drawing/2014/main" id="{BA643B38-066E-E86C-60CC-EE0B11B8300F}"/>
              </a:ext>
            </a:extLst>
          </p:cNvPr>
          <p:cNvGraphicFramePr/>
          <p:nvPr>
            <p:extLst>
              <p:ext uri="{D42A27DB-BD31-4B8C-83A1-F6EECF244321}">
                <p14:modId xmlns:p14="http://schemas.microsoft.com/office/powerpoint/2010/main" val="2068980075"/>
              </p:ext>
            </p:extLst>
          </p:nvPr>
        </p:nvGraphicFramePr>
        <p:xfrm>
          <a:off x="457200" y="1079500"/>
          <a:ext cx="569867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8917C98D-E98C-55F1-DE90-B0E832F43BBC}"/>
              </a:ext>
            </a:extLst>
          </p:cNvPr>
          <p:cNvSpPr txBox="1"/>
          <p:nvPr/>
        </p:nvSpPr>
        <p:spPr>
          <a:xfrm>
            <a:off x="4416877" y="1575707"/>
            <a:ext cx="3273879" cy="461665"/>
          </a:xfrm>
          <a:prstGeom prst="rect">
            <a:avLst/>
          </a:prstGeom>
          <a:noFill/>
        </p:spPr>
        <p:txBody>
          <a:bodyPr wrap="square" rtlCol="0">
            <a:spAutoFit/>
          </a:bodyPr>
          <a:lstStyle/>
          <a:p>
            <a:pPr algn="ctr"/>
            <a:r>
              <a:rPr lang="en-US" sz="2400" dirty="0"/>
              <a:t>= Thousands of years</a:t>
            </a:r>
          </a:p>
        </p:txBody>
      </p:sp>
      <p:sp>
        <p:nvSpPr>
          <p:cNvPr id="10" name="TextBox 9">
            <a:extLst>
              <a:ext uri="{FF2B5EF4-FFF2-40B4-BE49-F238E27FC236}">
                <a16:creationId xmlns:a16="http://schemas.microsoft.com/office/drawing/2014/main" id="{F6E0C5D9-94FB-EA1B-8B52-7113CC174B7C}"/>
              </a:ext>
            </a:extLst>
          </p:cNvPr>
          <p:cNvSpPr txBox="1"/>
          <p:nvPr/>
        </p:nvSpPr>
        <p:spPr>
          <a:xfrm>
            <a:off x="4514850" y="2645229"/>
            <a:ext cx="3731079" cy="461665"/>
          </a:xfrm>
          <a:prstGeom prst="rect">
            <a:avLst/>
          </a:prstGeom>
          <a:noFill/>
        </p:spPr>
        <p:txBody>
          <a:bodyPr wrap="square" rtlCol="0">
            <a:spAutoFit/>
          </a:bodyPr>
          <a:lstStyle/>
          <a:p>
            <a:r>
              <a:rPr lang="en-US" sz="2400" dirty="0"/>
              <a:t>= Up to one decade</a:t>
            </a:r>
          </a:p>
        </p:txBody>
      </p:sp>
      <p:sp>
        <p:nvSpPr>
          <p:cNvPr id="11" name="TextBox 10">
            <a:extLst>
              <a:ext uri="{FF2B5EF4-FFF2-40B4-BE49-F238E27FC236}">
                <a16:creationId xmlns:a16="http://schemas.microsoft.com/office/drawing/2014/main" id="{47F5A2E6-C5ED-CBE3-F513-3A2757A9F24A}"/>
              </a:ext>
            </a:extLst>
          </p:cNvPr>
          <p:cNvSpPr txBox="1"/>
          <p:nvPr/>
        </p:nvSpPr>
        <p:spPr>
          <a:xfrm>
            <a:off x="4572000" y="3780064"/>
            <a:ext cx="3673929" cy="461665"/>
          </a:xfrm>
          <a:prstGeom prst="rect">
            <a:avLst/>
          </a:prstGeom>
          <a:noFill/>
        </p:spPr>
        <p:txBody>
          <a:bodyPr wrap="square" rtlCol="0">
            <a:spAutoFit/>
          </a:bodyPr>
          <a:lstStyle/>
          <a:p>
            <a:r>
              <a:rPr lang="en-US" sz="2400" dirty="0"/>
              <a:t>= More than 100 years</a:t>
            </a:r>
          </a:p>
        </p:txBody>
      </p:sp>
    </p:spTree>
    <p:extLst>
      <p:ext uri="{BB962C8B-B14F-4D97-AF65-F5344CB8AC3E}">
        <p14:creationId xmlns:p14="http://schemas.microsoft.com/office/powerpoint/2010/main" val="1954484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49B4ED-3236-5B03-48CE-F56927C92B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1AC2B1-9E57-F0C1-9FB4-A88DF27230DB}"/>
              </a:ext>
            </a:extLst>
          </p:cNvPr>
          <p:cNvSpPr>
            <a:spLocks noGrp="1"/>
          </p:cNvSpPr>
          <p:nvPr>
            <p:ph type="title"/>
          </p:nvPr>
        </p:nvSpPr>
        <p:spPr>
          <a:xfrm>
            <a:off x="220437" y="171450"/>
            <a:ext cx="8572500" cy="736600"/>
          </a:xfrm>
          <a:ln/>
        </p:spPr>
        <p:style>
          <a:lnRef idx="1">
            <a:schemeClr val="accent6"/>
          </a:lnRef>
          <a:fillRef idx="2">
            <a:schemeClr val="accent6"/>
          </a:fillRef>
          <a:effectRef idx="1">
            <a:schemeClr val="accent6"/>
          </a:effectRef>
          <a:fontRef idx="minor">
            <a:schemeClr val="dk1"/>
          </a:fontRef>
        </p:style>
        <p:txBody>
          <a:bodyPr/>
          <a:lstStyle/>
          <a:p>
            <a:r>
              <a:rPr lang="en-US" sz="2800" dirty="0">
                <a:solidFill>
                  <a:srgbClr val="002060"/>
                </a:solidFill>
              </a:rPr>
              <a:t>Which Greenhouse gas is a dominant contributor?</a:t>
            </a:r>
          </a:p>
        </p:txBody>
      </p:sp>
      <p:pic>
        <p:nvPicPr>
          <p:cNvPr id="7" name="Picture 6">
            <a:extLst>
              <a:ext uri="{FF2B5EF4-FFF2-40B4-BE49-F238E27FC236}">
                <a16:creationId xmlns:a16="http://schemas.microsoft.com/office/drawing/2014/main" id="{4E8E4192-703C-9470-C9B6-9C609FC8BC3B}"/>
              </a:ext>
            </a:extLst>
          </p:cNvPr>
          <p:cNvPicPr>
            <a:picLocks noChangeAspect="1"/>
          </p:cNvPicPr>
          <p:nvPr/>
        </p:nvPicPr>
        <p:blipFill>
          <a:blip r:embed="rId2"/>
          <a:stretch>
            <a:fillRect/>
          </a:stretch>
        </p:blipFill>
        <p:spPr>
          <a:xfrm>
            <a:off x="220436" y="190052"/>
            <a:ext cx="587828" cy="525534"/>
          </a:xfrm>
          <a:prstGeom prst="rect">
            <a:avLst/>
          </a:prstGeom>
        </p:spPr>
      </p:pic>
      <p:graphicFrame>
        <p:nvGraphicFramePr>
          <p:cNvPr id="8" name="Diagram 7">
            <a:extLst>
              <a:ext uri="{FF2B5EF4-FFF2-40B4-BE49-F238E27FC236}">
                <a16:creationId xmlns:a16="http://schemas.microsoft.com/office/drawing/2014/main" id="{FBB2744C-1991-E43D-F66D-D6B9C3071A62}"/>
              </a:ext>
            </a:extLst>
          </p:cNvPr>
          <p:cNvGraphicFramePr/>
          <p:nvPr>
            <p:extLst>
              <p:ext uri="{D42A27DB-BD31-4B8C-83A1-F6EECF244321}">
                <p14:modId xmlns:p14="http://schemas.microsoft.com/office/powerpoint/2010/main" val="2282052856"/>
              </p:ext>
            </p:extLst>
          </p:nvPr>
        </p:nvGraphicFramePr>
        <p:xfrm>
          <a:off x="457200" y="1079500"/>
          <a:ext cx="569867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E1592688-DC92-C726-A1AC-AF22009666FF}"/>
              </a:ext>
            </a:extLst>
          </p:cNvPr>
          <p:cNvPicPr>
            <a:picLocks noChangeAspect="1"/>
          </p:cNvPicPr>
          <p:nvPr/>
        </p:nvPicPr>
        <p:blipFill>
          <a:blip r:embed="rId8"/>
          <a:stretch>
            <a:fillRect/>
          </a:stretch>
        </p:blipFill>
        <p:spPr>
          <a:xfrm>
            <a:off x="4474029" y="1079500"/>
            <a:ext cx="4318907" cy="3435350"/>
          </a:xfrm>
          <a:prstGeom prst="rect">
            <a:avLst/>
          </a:prstGeom>
        </p:spPr>
        <p:style>
          <a:lnRef idx="2">
            <a:schemeClr val="dk1"/>
          </a:lnRef>
          <a:fillRef idx="1">
            <a:schemeClr val="lt1"/>
          </a:fillRef>
          <a:effectRef idx="0">
            <a:schemeClr val="dk1"/>
          </a:effectRef>
          <a:fontRef idx="minor">
            <a:schemeClr val="dk1"/>
          </a:fontRef>
        </p:style>
      </p:pic>
      <p:pic>
        <p:nvPicPr>
          <p:cNvPr id="13" name="Picture 12" descr="Several molecules of different sizes&#10;&#10;Description automatically generated with medium confidence">
            <a:extLst>
              <a:ext uri="{FF2B5EF4-FFF2-40B4-BE49-F238E27FC236}">
                <a16:creationId xmlns:a16="http://schemas.microsoft.com/office/drawing/2014/main" id="{6467DF6B-5309-EC5A-4C7B-B2C945D7A4DD}"/>
              </a:ext>
            </a:extLst>
          </p:cNvPr>
          <p:cNvPicPr>
            <a:picLocks noChangeAspect="1"/>
          </p:cNvPicPr>
          <p:nvPr/>
        </p:nvPicPr>
        <p:blipFill>
          <a:blip r:embed="rId9"/>
          <a:stretch>
            <a:fillRect/>
          </a:stretch>
        </p:blipFill>
        <p:spPr>
          <a:xfrm>
            <a:off x="220436" y="1079500"/>
            <a:ext cx="4016828" cy="3435350"/>
          </a:xfrm>
          <a:prstGeom prst="rect">
            <a:avLst/>
          </a:prstGeom>
        </p:spPr>
        <p:style>
          <a:lnRef idx="2">
            <a:schemeClr val="dk1">
              <a:shade val="15000"/>
            </a:schemeClr>
          </a:lnRef>
          <a:fillRef idx="1">
            <a:schemeClr val="dk1"/>
          </a:fillRef>
          <a:effectRef idx="0">
            <a:schemeClr val="dk1"/>
          </a:effectRef>
          <a:fontRef idx="minor">
            <a:schemeClr val="lt1"/>
          </a:fontRef>
        </p:style>
      </p:pic>
    </p:spTree>
    <p:extLst>
      <p:ext uri="{BB962C8B-B14F-4D97-AF65-F5344CB8AC3E}">
        <p14:creationId xmlns:p14="http://schemas.microsoft.com/office/powerpoint/2010/main" val="53788729"/>
      </p:ext>
    </p:extLst>
  </p:cSld>
  <p:clrMapOvr>
    <a:masterClrMapping/>
  </p:clrMapOvr>
</p:sld>
</file>

<file path=ppt/theme/theme1.xml><?xml version="1.0" encoding="utf-8"?>
<a:theme xmlns:a="http://schemas.openxmlformats.org/drawingml/2006/main" name="Greenhouse Effect Infographics by Slidesgo">
  <a:themeElements>
    <a:clrScheme name="Simple Light">
      <a:dk1>
        <a:srgbClr val="000000"/>
      </a:dk1>
      <a:lt1>
        <a:srgbClr val="FFFFFF"/>
      </a:lt1>
      <a:dk2>
        <a:srgbClr val="495059"/>
      </a:dk2>
      <a:lt2>
        <a:srgbClr val="3B5C65"/>
      </a:lt2>
      <a:accent1>
        <a:srgbClr val="69A795"/>
      </a:accent1>
      <a:accent2>
        <a:srgbClr val="AED9E2"/>
      </a:accent2>
      <a:accent3>
        <a:srgbClr val="BDEDFF"/>
      </a:accent3>
      <a:accent4>
        <a:srgbClr val="F4D97B"/>
      </a:accent4>
      <a:accent5>
        <a:srgbClr val="FF8C40"/>
      </a:accent5>
      <a:accent6>
        <a:srgbClr val="B42E3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Gallery</Template>
  <TotalTime>41126</TotalTime>
  <Words>1323</Words>
  <Application>Microsoft Office PowerPoint</Application>
  <PresentationFormat>On-screen Show (16:9)</PresentationFormat>
  <Paragraphs>102</Paragraphs>
  <Slides>36</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Times New Roman</vt:lpstr>
      <vt:lpstr>Fira Sans Condensed SemiBold</vt:lpstr>
      <vt:lpstr>Fira Sans Condensed</vt:lpstr>
      <vt:lpstr>Arial</vt:lpstr>
      <vt:lpstr>Fira Sans Extra Condensed</vt:lpstr>
      <vt:lpstr>Roboto</vt:lpstr>
      <vt:lpstr>Google Sans</vt:lpstr>
      <vt:lpstr>Greenhouse Effect Infographics by Slidesgo</vt:lpstr>
      <vt:lpstr>PowerPoint Presentation</vt:lpstr>
      <vt:lpstr>My Motivation Behind This Topic</vt:lpstr>
      <vt:lpstr>                  Objective of this Capstone topic</vt:lpstr>
      <vt:lpstr>PowerPoint Presentation</vt:lpstr>
      <vt:lpstr>Human Activities &amp; Greenhouse Effect </vt:lpstr>
      <vt:lpstr>What Are Green House Gases?</vt:lpstr>
      <vt:lpstr>The Greenhouse Gases</vt:lpstr>
      <vt:lpstr>How long do they stay in atmosphere?</vt:lpstr>
      <vt:lpstr>Which Greenhouse gas is a dominant contributor?</vt:lpstr>
      <vt:lpstr>Greenhouse Gas Emission By State</vt:lpstr>
      <vt:lpstr>Sources of Greenhouse Gases</vt:lpstr>
      <vt:lpstr>Greenhouse gas emission by sectors</vt:lpstr>
      <vt:lpstr>PowerPoint Presentation</vt:lpstr>
      <vt:lpstr>PowerPoint Presentation</vt:lpstr>
      <vt:lpstr>Agricultural Practices &amp; Emission</vt:lpstr>
      <vt:lpstr>PowerPoint Presentation</vt:lpstr>
      <vt:lpstr>Transportation &amp; Energy</vt:lpstr>
      <vt:lpstr>Transportation</vt:lpstr>
      <vt:lpstr>Transportation</vt:lpstr>
      <vt:lpstr>Energy </vt:lpstr>
      <vt:lpstr>PowerPoint Presentation</vt:lpstr>
      <vt:lpstr>Land Use</vt:lpstr>
      <vt:lpstr>Land Use</vt:lpstr>
      <vt:lpstr>Commercial &amp; Residential</vt:lpstr>
      <vt:lpstr>Commercial &amp; Residential Emission</vt:lpstr>
      <vt:lpstr>GGE in Residential &amp; Commercial</vt:lpstr>
      <vt:lpstr>Waste Emission</vt:lpstr>
      <vt:lpstr>Emission From Waste</vt:lpstr>
      <vt:lpstr>Emission From Waste</vt:lpstr>
      <vt:lpstr>Greenhouse Effect During Covid-19</vt:lpstr>
      <vt:lpstr>Total emission over decades</vt:lpstr>
      <vt:lpstr>PowerPoint Presentation</vt:lpstr>
      <vt:lpstr>Pandemic Impact on GGE</vt:lpstr>
      <vt:lpstr>Highlights</vt:lpstr>
      <vt:lpstr>Conclusion</vt:lpstr>
      <vt:lpstr>Final Thoughts, Questions &amp; Dashboard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Anagha Shinde</cp:lastModifiedBy>
  <cp:revision>40</cp:revision>
  <dcterms:modified xsi:type="dcterms:W3CDTF">2025-01-09T05:11:14Z</dcterms:modified>
</cp:coreProperties>
</file>